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Montserrat"/>
      <p:regular r:id="rId73"/>
      <p:bold r:id="rId74"/>
      <p:italic r:id="rId75"/>
      <p:boldItalic r:id="rId76"/>
    </p:embeddedFont>
    <p:embeddedFont>
      <p:font typeface="Lato"/>
      <p:regular r:id="rId77"/>
      <p:bold r:id="rId78"/>
      <p:italic r:id="rId79"/>
      <p:boldItalic r:id="rId80"/>
    </p:embeddedFont>
    <p:embeddedFont>
      <p:font typeface="Lato Black"/>
      <p:bold r:id="rId81"/>
      <p:boldItalic r:id="rId82"/>
    </p:embeddedFont>
    <p:embeddedFont>
      <p:font typeface="Karla"/>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Karla-bold.fntdata"/><Relationship Id="rId83" Type="http://schemas.openxmlformats.org/officeDocument/2006/relationships/font" Target="fonts/Karla-regular.fntdata"/><Relationship Id="rId42" Type="http://schemas.openxmlformats.org/officeDocument/2006/relationships/slide" Target="slides/slide38.xml"/><Relationship Id="rId86" Type="http://schemas.openxmlformats.org/officeDocument/2006/relationships/font" Target="fonts/Karla-boldItalic.fntdata"/><Relationship Id="rId41" Type="http://schemas.openxmlformats.org/officeDocument/2006/relationships/slide" Target="slides/slide37.xml"/><Relationship Id="rId85" Type="http://schemas.openxmlformats.org/officeDocument/2006/relationships/font" Target="fonts/Karla-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Lato-boldItalic.fntdata"/><Relationship Id="rId82" Type="http://schemas.openxmlformats.org/officeDocument/2006/relationships/font" Target="fonts/LatoBlack-boldItalic.fntdata"/><Relationship Id="rId81" Type="http://schemas.openxmlformats.org/officeDocument/2006/relationships/font" Target="fonts/Lato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Montserrat-italic.fntdata"/><Relationship Id="rId30" Type="http://schemas.openxmlformats.org/officeDocument/2006/relationships/slide" Target="slides/slide26.xml"/><Relationship Id="rId74" Type="http://schemas.openxmlformats.org/officeDocument/2006/relationships/font" Target="fonts/Montserrat-bold.fntdata"/><Relationship Id="rId33" Type="http://schemas.openxmlformats.org/officeDocument/2006/relationships/slide" Target="slides/slide29.xml"/><Relationship Id="rId77" Type="http://schemas.openxmlformats.org/officeDocument/2006/relationships/font" Target="fonts/Lato-regular.fntdata"/><Relationship Id="rId32" Type="http://schemas.openxmlformats.org/officeDocument/2006/relationships/slide" Target="slides/slide28.xml"/><Relationship Id="rId76" Type="http://schemas.openxmlformats.org/officeDocument/2006/relationships/font" Target="fonts/Montserrat-boldItalic.fntdata"/><Relationship Id="rId35" Type="http://schemas.openxmlformats.org/officeDocument/2006/relationships/slide" Target="slides/slide31.xml"/><Relationship Id="rId79" Type="http://schemas.openxmlformats.org/officeDocument/2006/relationships/font" Target="fonts/Lato-italic.fntdata"/><Relationship Id="rId34" Type="http://schemas.openxmlformats.org/officeDocument/2006/relationships/slide" Target="slides/slide30.xml"/><Relationship Id="rId78" Type="http://schemas.openxmlformats.org/officeDocument/2006/relationships/font" Target="fonts/Lato-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dd4c1c0c8_1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dd4c1c0c8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d4c1c0c8_1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d4c1c0c8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dd4c1c0c8_1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dd4c1c0c8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dd4c1c0c8_1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dd4c1c0c8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dd4c1c0c8_1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dd4c1c0c8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dd4c1c0c8_1_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d4c1c0c8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d4c1c0c8_1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d4c1c0c8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dd4c1c0c8_1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dd4c1c0c8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dd4c1c0c8_1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dd4c1c0c8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3cb3bb1d0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cb3bb1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3cb3bb1d0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cb3bb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dd4c1c0c8_1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dd4c1c0c8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dd4c1c0c8_1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dd4c1c0c8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fb125d729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fb125d7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3cb3bb1d0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cb3bb1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Haremos un ejemplo de cada anotación.</a:t>
            </a:r>
            <a:endParaRPr/>
          </a:p>
          <a:p>
            <a:pPr indent="0" lvl="0" marL="0" rtl="0" algn="l">
              <a:spcBef>
                <a:spcPts val="0"/>
              </a:spcBef>
              <a:spcAft>
                <a:spcPts val="0"/>
              </a:spcAft>
              <a:buNone/>
            </a:pPr>
            <a:r>
              <a:rPr lang="es"/>
              <a:t>En la próxima clase instanciaremos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fb125d729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fb125d72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dd4c1c0c8_1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dd4c1c0c8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dd4c1c0c8_1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dd4c1c0c8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dd4c1c0c8_1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dd4c1c0c8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fb12cd2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fb12cd2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dd4c1c0c8_1_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dd4c1c0c8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dd4c1c0c8_1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dd4c1c0c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fb12cd21a_3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fb12cd21a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dd4c1c0c8_1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dd4c1c0c8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dd4c1c0c8_1_3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dd4c1c0c8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dd4c1c0c8_1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dd4c1c0c8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dd4c1c0c8_1_3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dd4c1c0c8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dd4c1c0c8_1_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dd4c1c0c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dd4c1c0c8_1_4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dd4c1c0c8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dd4c1c0c8_1_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dd4c1c0c8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dd4c1c0c8_1_4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dd4c1c0c8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dd4c1c0c8_1_4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dd4c1c0c8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500">
                <a:solidFill>
                  <a:srgbClr val="121867"/>
                </a:solidFill>
                <a:latin typeface="Courier New"/>
                <a:ea typeface="Courier New"/>
                <a:cs typeface="Courier New"/>
                <a:sym typeface="Courier New"/>
              </a:rPr>
              <a:t>onWindowFocusChanged(booleano)</a:t>
            </a:r>
            <a:endParaRPr sz="1500">
              <a:solidFill>
                <a:srgbClr val="121867"/>
              </a:solidFill>
              <a:latin typeface="Courier New"/>
              <a:ea typeface="Courier New"/>
              <a:cs typeface="Courier New"/>
              <a:sym typeface="Courier New"/>
            </a:endParaRPr>
          </a:p>
          <a:p>
            <a:pPr indent="0" lvl="0" marL="0" rtl="0" algn="l">
              <a:spcBef>
                <a:spcPts val="0"/>
              </a:spcBef>
              <a:spcAft>
                <a:spcPts val="0"/>
              </a:spcAft>
              <a:buNone/>
            </a:pPr>
            <a:r>
              <a:rPr b="1" lang="es"/>
              <a:t>	Permite saber si actividad visible</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dd4c1c0c8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dd4c1c0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dd4c1c0c8_1_5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dd4c1c0c8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dd4c1c0c8_1_5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dd4c1c0c8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dd4c1c0c8_1_5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dd4c1c0c8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dd4c1c0c8_1_5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dd4c1c0c8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fb12cd21a_3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fb12cd21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dd4c1c0c8_1_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dd4c1c0c8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fb12cd21a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fb12cd21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dd4c1c0c8_1_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dd4c1c0c8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dd4c1c0c8_1_5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dd4c1c0c8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dd4c1c0c8_1_5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dd4c1c0c8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dd4c1c0c8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dd4c1c0c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fb12cd21a_3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fb12cd21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dd4c1c0c8_1_5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dd4c1c0c8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fb12cd21a_3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fb12cd21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dd4c1c0c8_1_5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dd4c1c0c8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dd4c1c0c8_1_5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dd4c1c0c8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dd4c1c0c8_1_5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dd4c1c0c8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dd4c1c0c8_1_5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dd4c1c0c8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b0eaa2bf2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b0eaa2bf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b0eaa2bf2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b0eaa2bf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b0eaa2bf2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b0eaa2b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dd4c1c0c8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dd4c1c0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el PDF estás las instrucciones para montar el lanzador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dd4c1c0c8_1_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dd4c1c0c8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b0eaa2bf2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b0eaa2bf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decdf54d0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decdf54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decdf54d0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decdf54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decdf54d0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decdf54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decdf54d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decdf54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decdf54d0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decdf54d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dd4c1c0c8_1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d4c1c0c8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dd4c1c0c8_1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dd4c1c0c8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d4c1c0c8_1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d4c1c0c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Google Shape;9;p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0" name="Google Shape;10;p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1" name="Google Shape;11;p2"/>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1"/>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5" name="Google Shape;55;p11"/>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6" name="Google Shape;56;p11"/>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a:spcBef>
                <a:spcPts val="360"/>
              </a:spcBef>
              <a:spcAft>
                <a:spcPts val="0"/>
              </a:spcAft>
              <a:buSzPts val="2000"/>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9" name="Google Shape;59;p1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60"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4" name="Google Shape;14;p3"/>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5" name="Google Shape;15;p3"/>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 name="Google Shape;16;p3"/>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17" name="Shape 17"/>
        <p:cNvGrpSpPr/>
        <p:nvPr/>
      </p:nvGrpSpPr>
      <p:grpSpPr>
        <a:xfrm>
          <a:off x="0" y="0"/>
          <a:ext cx="0" cy="0"/>
          <a:chOff x="0" y="0"/>
          <a:chExt cx="0" cy="0"/>
        </a:xfrm>
      </p:grpSpPr>
      <p:sp>
        <p:nvSpPr>
          <p:cNvPr id="18" name="Google Shape;18;p4"/>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9" name="Google Shape;19;p4"/>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0" name="Google Shape;20;p4"/>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1" name="Google Shape;21;p4"/>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2" name="Shape 22"/>
        <p:cNvGrpSpPr/>
        <p:nvPr/>
      </p:nvGrpSpPr>
      <p:grpSpPr>
        <a:xfrm>
          <a:off x="0" y="0"/>
          <a:ext cx="0" cy="0"/>
          <a:chOff x="0" y="0"/>
          <a:chExt cx="0" cy="0"/>
        </a:xfrm>
      </p:grpSpPr>
      <p:sp>
        <p:nvSpPr>
          <p:cNvPr id="23" name="Google Shape;23;p5"/>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4" name="Google Shape;24;p5"/>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25" name="Google Shape;25;p5"/>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6" name="Shape 26"/>
        <p:cNvGrpSpPr/>
        <p:nvPr/>
      </p:nvGrpSpPr>
      <p:grpSpPr>
        <a:xfrm>
          <a:off x="0" y="0"/>
          <a:ext cx="0" cy="0"/>
          <a:chOff x="0" y="0"/>
          <a:chExt cx="0" cy="0"/>
        </a:xfrm>
      </p:grpSpPr>
      <p:sp>
        <p:nvSpPr>
          <p:cNvPr id="27" name="Google Shape;27;p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28" name="Google Shape;28;p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29" name="Google Shape;29;p6"/>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0" name="Google Shape;30;p6"/>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1" name="Shape 31"/>
        <p:cNvGrpSpPr/>
        <p:nvPr/>
      </p:nvGrpSpPr>
      <p:grpSpPr>
        <a:xfrm>
          <a:off x="0" y="0"/>
          <a:ext cx="0" cy="0"/>
          <a:chOff x="0" y="0"/>
          <a:chExt cx="0" cy="0"/>
        </a:xfrm>
      </p:grpSpPr>
      <p:sp>
        <p:nvSpPr>
          <p:cNvPr id="32" name="Google Shape;32;p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3" name="Google Shape;33;p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4" name="Google Shape;34;p7"/>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 name="Google Shape;35;p7"/>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6" name="Shape 36"/>
        <p:cNvGrpSpPr/>
        <p:nvPr/>
      </p:nvGrpSpPr>
      <p:grpSpPr>
        <a:xfrm>
          <a:off x="0" y="0"/>
          <a:ext cx="0" cy="0"/>
          <a:chOff x="0" y="0"/>
          <a:chExt cx="0" cy="0"/>
        </a:xfrm>
      </p:grpSpPr>
      <p:sp>
        <p:nvSpPr>
          <p:cNvPr id="37" name="Google Shape;37;p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8" name="Google Shape;38;p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9" name="Google Shape;39;p8"/>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8"/>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1" name="Google Shape;41;p8"/>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Google Shape;43;p9"/>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4" name="Google Shape;44;p9"/>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5" name="Google Shape;45;p9"/>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6" name="Google Shape;46;p9"/>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7" name="Google Shape;47;p9"/>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8" name="Google Shape;48;p9"/>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10"/>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1" name="Google Shape;51;p10"/>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2" name="Google Shape;52;p10"/>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B3B7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github.com/androidannotations/androidannotations/wiki/FirstActivity"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eveloper.android.com/reference/android/app/Activity.html#onCreate(android.os.Bundle)" TargetMode="External"/><Relationship Id="rId4" Type="http://schemas.openxmlformats.org/officeDocument/2006/relationships/hyperlink" Target="https://developer.android.com/reference/android/app/Activity.html#onCreate(android.os.Bund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eveloper.android.com/reference/android/app/Activity.html#onStart()" TargetMode="External"/><Relationship Id="rId4" Type="http://schemas.openxmlformats.org/officeDocument/2006/relationships/hyperlink" Target="https://developer.android.com/reference/android/app/Activity.html#onCreate(android.os.Bund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hyperlink" Target="https://developer.android.com/reference/android/app/Activity.html#onResume()" TargetMode="External"/><Relationship Id="rId4" Type="http://schemas.openxmlformats.org/officeDocument/2006/relationships/hyperlink" Target="https://developer.android.com/reference/android/app/Activity.html#onResume()" TargetMode="External"/><Relationship Id="rId5" Type="http://schemas.openxmlformats.org/officeDocument/2006/relationships/hyperlink" Target="https://developer.android.com/reference/android/app/Activity.html#onCreate(android.os.Bundl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eveloper.android.com/studio/"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https://developer.android.com/reference/android/app/Activity.html#onPause()" TargetMode="External"/><Relationship Id="rId4" Type="http://schemas.openxmlformats.org/officeDocument/2006/relationships/hyperlink" Target="https://developer.android.com/reference/android/app/Activity.html#onResume()" TargetMode="External"/><Relationship Id="rId5" Type="http://schemas.openxmlformats.org/officeDocument/2006/relationships/hyperlink" Target="https://developer.android.com/reference/android/app/Activity.html#onCreate(android.os.Bund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developer.android.com/reference/android/app/Activity.html#onStop()" TargetMode="External"/><Relationship Id="rId4" Type="http://schemas.openxmlformats.org/officeDocument/2006/relationships/hyperlink" Target="https://developer.android.com/reference/android/app/Activity.html#onStop()" TargetMode="External"/><Relationship Id="rId5" Type="http://schemas.openxmlformats.org/officeDocument/2006/relationships/hyperlink" Target="https://developer.android.com/reference/android/app/Activity.html#onCreate(android.os.Bund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developer.android.com/reference/android/app/Activity.html#onRestart()" TargetMode="External"/><Relationship Id="rId4" Type="http://schemas.openxmlformats.org/officeDocument/2006/relationships/hyperlink" Target="https://developer.android.com/reference/android/app/Activity.html#onCreate(android.os.Bundl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hyperlink" Target="https://developer.android.com/reference/android/app/Activity#onDestroy()" TargetMode="External"/><Relationship Id="rId4" Type="http://schemas.openxmlformats.org/officeDocument/2006/relationships/hyperlink" Target="https://developer.android.com/reference/android/app/Activity.html#onCreate(android.os.Bund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thub.com/androidannotations/androidannotations/wiki/Configuration#gradle" TargetMode="External"/><Relationship Id="rId4" Type="http://schemas.openxmlformats.org/officeDocument/2006/relationships/image" Target="../media/image8.png"/><Relationship Id="rId5" Type="http://schemas.openxmlformats.org/officeDocument/2006/relationships/hyperlink" Target="https://github.com/androidannotations/androidannotations/wiki/Building-Project-Gradle" TargetMode="External"/><Relationship Id="rId6" Type="http://schemas.openxmlformats.org/officeDocument/2006/relationships/image" Target="../media/image10.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d.android.com/r/tools/update-dependency-configurations.html"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1:</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Introducción a</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AndroidAnnotations</a:t>
            </a:r>
            <a:endParaRPr>
              <a:solidFill>
                <a:srgbClr val="121867"/>
              </a:solidFill>
              <a:latin typeface="Lato"/>
              <a:ea typeface="Lato"/>
              <a:cs typeface="Lato"/>
              <a:sym typeface="Lato"/>
            </a:endParaRPr>
          </a:p>
        </p:txBody>
      </p:sp>
      <p:pic>
        <p:nvPicPr>
          <p:cNvPr id="66" name="Google Shape;66;p14"/>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nvSpPr>
        <p:spPr>
          <a:xfrm>
            <a:off x="4238700" y="1409863"/>
            <a:ext cx="4905300" cy="23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800">
                <a:solidFill>
                  <a:srgbClr val="121867"/>
                </a:solidFill>
                <a:latin typeface="Courier New"/>
                <a:ea typeface="Courier New"/>
                <a:cs typeface="Courier New"/>
                <a:sym typeface="Courier New"/>
              </a:rPr>
              <a:t>annotationProcessor "org.androidannotations:androidannotations:$AAVersion"</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800">
                <a:solidFill>
                  <a:srgbClr val="121867"/>
                </a:solidFill>
                <a:latin typeface="Courier New"/>
                <a:ea typeface="Courier New"/>
                <a:cs typeface="Courier New"/>
                <a:sym typeface="Courier New"/>
              </a:rPr>
              <a:t>implementation</a:t>
            </a:r>
            <a:r>
              <a:rPr lang="es" sz="1800">
                <a:solidFill>
                  <a:srgbClr val="121867"/>
                </a:solidFill>
                <a:latin typeface="Courier New"/>
                <a:ea typeface="Courier New"/>
                <a:cs typeface="Courier New"/>
                <a:sym typeface="Courier New"/>
              </a:rPr>
              <a:t> "org.androidannotations:androidannotations-api:$AAVersion"</a:t>
            </a:r>
            <a:endParaRPr sz="1800">
              <a:solidFill>
                <a:srgbClr val="121867"/>
              </a:solidFill>
              <a:latin typeface="Courier New"/>
              <a:ea typeface="Courier New"/>
              <a:cs typeface="Courier New"/>
              <a:sym typeface="Courier New"/>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27" name="Google Shape;127;p23"/>
          <p:cNvPicPr preferRelativeResize="0"/>
          <p:nvPr/>
        </p:nvPicPr>
        <p:blipFill>
          <a:blip r:embed="rId3">
            <a:alphaModFix/>
          </a:blip>
          <a:stretch>
            <a:fillRect/>
          </a:stretch>
        </p:blipFill>
        <p:spPr>
          <a:xfrm>
            <a:off x="304800" y="671525"/>
            <a:ext cx="3800475" cy="38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47625" y="2466975"/>
            <a:ext cx="9048750" cy="581400"/>
          </a:xfrm>
          <a:prstGeom prst="rect">
            <a:avLst/>
          </a:prstGeom>
          <a:noFill/>
          <a:ln>
            <a:noFill/>
          </a:ln>
        </p:spPr>
      </p:pic>
      <p:sp>
        <p:nvSpPr>
          <p:cNvPr id="133" name="Google Shape;133;p24"/>
          <p:cNvSpPr txBox="1"/>
          <p:nvPr>
            <p:ph idx="4294967295" type="ctrTitle"/>
          </p:nvPr>
        </p:nvSpPr>
        <p:spPr>
          <a:xfrm>
            <a:off x="47550" y="1809250"/>
            <a:ext cx="9048900" cy="5814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0" lang="es">
                <a:solidFill>
                  <a:srgbClr val="121867"/>
                </a:solidFill>
                <a:latin typeface="Lato"/>
                <a:ea typeface="Lato"/>
                <a:cs typeface="Lato"/>
                <a:sym typeface="Lato"/>
              </a:rPr>
              <a:t>Importar las dependencias de AndroidAnnotations</a:t>
            </a:r>
            <a:endParaRPr>
              <a:solidFill>
                <a:srgbClr val="121867"/>
              </a:solidFill>
              <a:latin typeface="Lato"/>
              <a:ea typeface="Lato"/>
              <a:cs typeface="Lato"/>
              <a:sym typeface="Lato"/>
            </a:endParaRPr>
          </a:p>
        </p:txBody>
      </p:sp>
      <p:pic>
        <p:nvPicPr>
          <p:cNvPr id="134" name="Google Shape;134;p24"/>
          <p:cNvPicPr preferRelativeResize="0"/>
          <p:nvPr/>
        </p:nvPicPr>
        <p:blipFill>
          <a:blip r:embed="rId4">
            <a:alphaModFix/>
          </a:blip>
          <a:stretch>
            <a:fillRect/>
          </a:stretch>
        </p:blipFill>
        <p:spPr>
          <a:xfrm>
            <a:off x="3473938" y="3124575"/>
            <a:ext cx="2196133" cy="194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idx="4294967295" type="ctrTitle"/>
          </p:nvPr>
        </p:nvSpPr>
        <p:spPr>
          <a:xfrm>
            <a:off x="47550" y="1997700"/>
            <a:ext cx="9048900" cy="1148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s" sz="3000">
                <a:solidFill>
                  <a:srgbClr val="121867"/>
                </a:solidFill>
                <a:latin typeface="Lato"/>
                <a:ea typeface="Lato"/>
                <a:cs typeface="Lato"/>
                <a:sym typeface="Lato"/>
              </a:rPr>
              <a:t>Valida la funcionalidad de</a:t>
            </a:r>
            <a:endParaRPr b="0" sz="3000">
              <a:solidFill>
                <a:srgbClr val="121867"/>
              </a:solidFill>
              <a:latin typeface="Lato"/>
              <a:ea typeface="Lato"/>
              <a:cs typeface="Lato"/>
              <a:sym typeface="Lato"/>
            </a:endParaRPr>
          </a:p>
          <a:p>
            <a:pPr indent="0" lvl="0" marL="0" rtl="0" algn="ctr">
              <a:lnSpc>
                <a:spcPct val="115000"/>
              </a:lnSpc>
              <a:spcBef>
                <a:spcPts val="0"/>
              </a:spcBef>
              <a:spcAft>
                <a:spcPts val="0"/>
              </a:spcAft>
              <a:buNone/>
            </a:pPr>
            <a:r>
              <a:rPr b="0" lang="es" sz="3000">
                <a:solidFill>
                  <a:srgbClr val="121867"/>
                </a:solidFill>
                <a:latin typeface="Lato"/>
                <a:ea typeface="Lato"/>
                <a:cs typeface="Lato"/>
                <a:sym typeface="Lato"/>
              </a:rPr>
              <a:t>AndroidAnnotations</a:t>
            </a:r>
            <a:endParaRPr b="0" sz="3000">
              <a:solidFill>
                <a:srgbClr val="121867"/>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2143800" y="4723500"/>
            <a:ext cx="48564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u="sng">
                <a:solidFill>
                  <a:schemeClr val="hlink"/>
                </a:solidFill>
                <a:hlinkClick r:id="rId3"/>
              </a:rPr>
              <a:t>https://github.com/androidannotations/androidannotations/wiki/FirstActivity</a:t>
            </a:r>
            <a:endParaRPr sz="1300">
              <a:solidFill>
                <a:srgbClr val="121867"/>
              </a:solidFill>
            </a:endParaRPr>
          </a:p>
        </p:txBody>
      </p:sp>
      <p:pic>
        <p:nvPicPr>
          <p:cNvPr id="145" name="Google Shape;145;p26"/>
          <p:cNvPicPr preferRelativeResize="0"/>
          <p:nvPr/>
        </p:nvPicPr>
        <p:blipFill>
          <a:blip r:embed="rId4">
            <a:alphaModFix/>
          </a:blip>
          <a:stretch>
            <a:fillRect/>
          </a:stretch>
        </p:blipFill>
        <p:spPr>
          <a:xfrm>
            <a:off x="2143800" y="103825"/>
            <a:ext cx="4856399" cy="4619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nvSpPr>
        <p:spPr>
          <a:xfrm>
            <a:off x="4162425" y="1576500"/>
            <a:ext cx="4905300" cy="60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3000">
                <a:solidFill>
                  <a:srgbClr val="121867"/>
                </a:solidFill>
                <a:latin typeface="Lato"/>
                <a:ea typeface="Lato"/>
                <a:cs typeface="Lato"/>
                <a:sym typeface="Lato"/>
              </a:rPr>
              <a:t>Lanza la app</a:t>
            </a:r>
            <a:r>
              <a:rPr lang="es" sz="3000">
                <a:solidFill>
                  <a:srgbClr val="121867"/>
                </a:solidFill>
                <a:latin typeface="Lato"/>
                <a:ea typeface="Lato"/>
                <a:cs typeface="Lato"/>
                <a:sym typeface="Lato"/>
              </a:rPr>
              <a:t>.</a:t>
            </a:r>
            <a:endParaRPr sz="30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51" name="Google Shape;151;p27"/>
          <p:cNvPicPr preferRelativeResize="0"/>
          <p:nvPr/>
        </p:nvPicPr>
        <p:blipFill>
          <a:blip r:embed="rId3">
            <a:alphaModFix/>
          </a:blip>
          <a:stretch>
            <a:fillRect/>
          </a:stretch>
        </p:blipFill>
        <p:spPr>
          <a:xfrm>
            <a:off x="361950" y="671513"/>
            <a:ext cx="3800478" cy="3800478"/>
          </a:xfrm>
          <a:prstGeom prst="rect">
            <a:avLst/>
          </a:prstGeom>
          <a:noFill/>
          <a:ln>
            <a:noFill/>
          </a:ln>
        </p:spPr>
      </p:pic>
      <p:sp>
        <p:nvSpPr>
          <p:cNvPr id="152" name="Google Shape;152;p27"/>
          <p:cNvSpPr txBox="1"/>
          <p:nvPr/>
        </p:nvSpPr>
        <p:spPr>
          <a:xfrm>
            <a:off x="4162425" y="2177100"/>
            <a:ext cx="4905300" cy="22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121867"/>
                </a:solidFill>
                <a:latin typeface="Courier New"/>
                <a:ea typeface="Courier New"/>
                <a:cs typeface="Courier New"/>
                <a:sym typeface="Courier New"/>
              </a:rPr>
              <a:t>error</a:t>
            </a:r>
            <a:r>
              <a:rPr lang="es" sz="1800">
                <a:solidFill>
                  <a:srgbClr val="121867"/>
                </a:solidFill>
                <a:latin typeface="Courier New"/>
                <a:ea typeface="Courier New"/>
                <a:cs typeface="Courier New"/>
                <a:sym typeface="Courier New"/>
              </a:rPr>
              <a:t>: The AndroidManifest.xml file contains the original component, and not the AndroidAnnotations generated component. Please register MainActivity_ instead of MainActivity</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nvSpPr>
        <p:spPr>
          <a:xfrm>
            <a:off x="4238700" y="1409879"/>
            <a:ext cx="4905300" cy="30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&lt;!-- android:name=".MainActivity_" --&gt;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&lt;!-- This MUST have the '_' you cannot work with the  '.MainActivity'--&gt;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&lt;activity</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s" sz="1200">
                <a:solidFill>
                  <a:srgbClr val="121867"/>
                </a:solidFill>
                <a:latin typeface="Courier New"/>
                <a:ea typeface="Courier New"/>
                <a:cs typeface="Courier New"/>
                <a:sym typeface="Courier New"/>
              </a:rPr>
              <a:t>       </a:t>
            </a:r>
            <a:r>
              <a:rPr b="1" lang="es" sz="1200" u="sng">
                <a:solidFill>
                  <a:srgbClr val="121867"/>
                </a:solidFill>
                <a:latin typeface="Courier New"/>
                <a:ea typeface="Courier New"/>
                <a:cs typeface="Courier New"/>
                <a:sym typeface="Courier New"/>
              </a:rPr>
              <a:t>android:name=".MainActivity_"</a:t>
            </a:r>
            <a:endParaRPr b="1" sz="1200" u="sng">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android:label="@string/app_name"</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android:theme=</a:t>
            </a:r>
            <a:r>
              <a:rPr lang="es" sz="1100">
                <a:solidFill>
                  <a:srgbClr val="121867"/>
                </a:solidFill>
                <a:latin typeface="Courier New"/>
                <a:ea typeface="Courier New"/>
                <a:cs typeface="Courier New"/>
                <a:sym typeface="Courier New"/>
              </a:rPr>
              <a:t>"@style/AppTheme.NoActionBar"</a:t>
            </a:r>
            <a:r>
              <a:rPr lang="es" sz="1200">
                <a:solidFill>
                  <a:srgbClr val="121867"/>
                </a:solidFill>
                <a:latin typeface="Courier New"/>
                <a:ea typeface="Courier New"/>
                <a:cs typeface="Courier New"/>
                <a:sym typeface="Courier New"/>
              </a:rPr>
              <a:t>&gt;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&lt;intent-filter&gt;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&lt;action android:name=</a:t>
            </a:r>
            <a:r>
              <a:rPr lang="es" sz="800">
                <a:solidFill>
                  <a:srgbClr val="121867"/>
                </a:solidFill>
                <a:latin typeface="Courier New"/>
                <a:ea typeface="Courier New"/>
                <a:cs typeface="Courier New"/>
                <a:sym typeface="Courier New"/>
              </a:rPr>
              <a:t>"android.intent.action.MAIN" </a:t>
            </a:r>
            <a:r>
              <a:rPr lang="es" sz="1200">
                <a:solidFill>
                  <a:srgbClr val="121867"/>
                </a:solidFill>
                <a:latin typeface="Courier New"/>
                <a:ea typeface="Courier New"/>
                <a:cs typeface="Courier New"/>
                <a:sym typeface="Courier New"/>
              </a:rPr>
              <a:t>/&gt;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&lt;category </a:t>
            </a:r>
            <a:r>
              <a:rPr lang="es" sz="800">
                <a:solidFill>
                  <a:srgbClr val="121867"/>
                </a:solidFill>
                <a:latin typeface="Courier New"/>
                <a:ea typeface="Courier New"/>
                <a:cs typeface="Courier New"/>
                <a:sym typeface="Courier New"/>
              </a:rPr>
              <a:t>android:name="android.intent.category.LAUNCHER"/&gt;</a:t>
            </a:r>
            <a:endParaRPr sz="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&lt;/intent-filter&gt;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&lt;/activity&gt;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121867"/>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121867"/>
              </a:solidFill>
              <a:latin typeface="Lato"/>
              <a:ea typeface="Lato"/>
              <a:cs typeface="Lato"/>
              <a:sym typeface="Lato"/>
            </a:endParaRPr>
          </a:p>
        </p:txBody>
      </p:sp>
      <p:pic>
        <p:nvPicPr>
          <p:cNvPr id="158" name="Google Shape;158;p28"/>
          <p:cNvPicPr preferRelativeResize="0"/>
          <p:nvPr/>
        </p:nvPicPr>
        <p:blipFill>
          <a:blip r:embed="rId3">
            <a:alphaModFix/>
          </a:blip>
          <a:stretch>
            <a:fillRect/>
          </a:stretch>
        </p:blipFill>
        <p:spPr>
          <a:xfrm>
            <a:off x="304800" y="671525"/>
            <a:ext cx="3800475" cy="380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idx="4294967295" type="ctrTitle"/>
          </p:nvPr>
        </p:nvSpPr>
        <p:spPr>
          <a:xfrm>
            <a:off x="47550" y="1809250"/>
            <a:ext cx="9048900" cy="5814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0" lang="es">
                <a:solidFill>
                  <a:srgbClr val="121867"/>
                </a:solidFill>
                <a:latin typeface="Lato"/>
                <a:ea typeface="Lato"/>
                <a:cs typeface="Lato"/>
                <a:sym typeface="Lato"/>
              </a:rPr>
              <a:t>Última validación y lanza tu nueva app</a:t>
            </a:r>
            <a:endParaRPr>
              <a:solidFill>
                <a:srgbClr val="121867"/>
              </a:solidFill>
              <a:latin typeface="Lato"/>
              <a:ea typeface="Lato"/>
              <a:cs typeface="Lato"/>
              <a:sym typeface="Lato"/>
            </a:endParaRPr>
          </a:p>
        </p:txBody>
      </p:sp>
      <p:pic>
        <p:nvPicPr>
          <p:cNvPr id="164" name="Google Shape;164;p29"/>
          <p:cNvPicPr preferRelativeResize="0"/>
          <p:nvPr/>
        </p:nvPicPr>
        <p:blipFill>
          <a:blip r:embed="rId3">
            <a:alphaModFix/>
          </a:blip>
          <a:stretch>
            <a:fillRect/>
          </a:stretch>
        </p:blipFill>
        <p:spPr>
          <a:xfrm>
            <a:off x="2543175" y="2390650"/>
            <a:ext cx="4057650" cy="192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Proyecto </a:t>
            </a:r>
            <a:r>
              <a:rPr i="1" lang="es" sz="1800">
                <a:solidFill>
                  <a:srgbClr val="121867"/>
                </a:solidFill>
                <a:latin typeface="Arial"/>
                <a:ea typeface="Arial"/>
                <a:cs typeface="Arial"/>
                <a:sym typeface="Arial"/>
              </a:rPr>
              <a:t>sin</a:t>
            </a:r>
            <a:r>
              <a:rPr lang="es" sz="1800">
                <a:solidFill>
                  <a:srgbClr val="121867"/>
                </a:solidFill>
                <a:latin typeface="Arial"/>
                <a:ea typeface="Arial"/>
                <a:cs typeface="Arial"/>
                <a:sym typeface="Arial"/>
              </a:rPr>
              <a:t> AA: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170" name="Google Shape;170;p30"/>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
        <p:nvSpPr>
          <p:cNvPr id="171" name="Google Shape;171;p30"/>
          <p:cNvSpPr/>
          <p:nvPr/>
        </p:nvSpPr>
        <p:spPr>
          <a:xfrm>
            <a:off x="125275" y="563750"/>
            <a:ext cx="3208500" cy="1444800"/>
          </a:xfrm>
          <a:prstGeom prst="wedgeEllipseCallout">
            <a:avLst>
              <a:gd fmla="val 61361" name="adj1"/>
              <a:gd fmla="val 317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Saluda en varios idiomas</a:t>
            </a:r>
            <a:r>
              <a:rPr lang="es" sz="1200"/>
              <a:t>:</a:t>
            </a:r>
            <a:endParaRPr sz="1200"/>
          </a:p>
          <a:p>
            <a:pPr indent="0" lvl="0" marL="0" rtl="0" algn="l">
              <a:spcBef>
                <a:spcPts val="0"/>
              </a:spcBef>
              <a:spcAft>
                <a:spcPts val="0"/>
              </a:spcAft>
              <a:buNone/>
            </a:pPr>
            <a:r>
              <a:rPr lang="es" sz="1200"/>
              <a:t>Vamos a crear una app que en un TextView salude en diferentes idiomas conforme vayamos pulsando un botón</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Proyecto </a:t>
            </a:r>
            <a:r>
              <a:rPr i="1" lang="es" sz="1800">
                <a:solidFill>
                  <a:srgbClr val="121867"/>
                </a:solidFill>
                <a:latin typeface="Arial"/>
                <a:ea typeface="Arial"/>
                <a:cs typeface="Arial"/>
                <a:sym typeface="Arial"/>
              </a:rPr>
              <a:t>con</a:t>
            </a:r>
            <a:r>
              <a:rPr lang="es" sz="1800">
                <a:solidFill>
                  <a:srgbClr val="121867"/>
                </a:solidFill>
                <a:latin typeface="Arial"/>
                <a:ea typeface="Arial"/>
                <a:cs typeface="Arial"/>
                <a:sym typeface="Arial"/>
              </a:rPr>
              <a:t> AA: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177" name="Google Shape;177;p31"/>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
        <p:nvSpPr>
          <p:cNvPr id="178" name="Google Shape;178;p31"/>
          <p:cNvSpPr/>
          <p:nvPr/>
        </p:nvSpPr>
        <p:spPr>
          <a:xfrm>
            <a:off x="125275" y="563750"/>
            <a:ext cx="3208500" cy="1444800"/>
          </a:xfrm>
          <a:prstGeom prst="wedgeEllipseCallout">
            <a:avLst>
              <a:gd fmla="val 61361" name="adj1"/>
              <a:gd fmla="val 317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Saluda en varios idiomas</a:t>
            </a:r>
            <a:r>
              <a:rPr lang="es" sz="1200"/>
              <a:t>:</a:t>
            </a:r>
            <a:endParaRPr sz="1200"/>
          </a:p>
          <a:p>
            <a:pPr indent="0" lvl="0" marL="0" rtl="0" algn="l">
              <a:spcBef>
                <a:spcPts val="0"/>
              </a:spcBef>
              <a:spcAft>
                <a:spcPts val="0"/>
              </a:spcAft>
              <a:buNone/>
            </a:pPr>
            <a:r>
              <a:rPr lang="es" sz="1200"/>
              <a:t>Ahora lo convertiremos a AA, verás la disminución de código</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184" name="Google Shape;184;p32"/>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Instalación de Android Studio</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En esta sección vimos como descargar Android Studio, instalar y en el caso de los usuarios de Ubuntu añadir la app al cajón</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sp>
        <p:nvSpPr>
          <p:cNvPr id="185" name="Google Shape;185;p32"/>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Instalación de Android Annotations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como instalar AA, los problemas que generaba y tras solucionarlo el código que genera</a:t>
            </a:r>
            <a:endParaRPr sz="1000">
              <a:solidFill>
                <a:srgbClr val="121867"/>
              </a:solidFill>
              <a:latin typeface="Lato"/>
              <a:ea typeface="Lato"/>
              <a:cs typeface="Lato"/>
              <a:sym typeface="Lato"/>
            </a:endParaRPr>
          </a:p>
        </p:txBody>
      </p:sp>
      <p:sp>
        <p:nvSpPr>
          <p:cNvPr id="186" name="Google Shape;186;p32"/>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Proyecto sin Android Annotations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Montamos un proyecto sin el framework de AA..</a:t>
            </a:r>
            <a:r>
              <a:rPr lang="es" sz="1000">
                <a:solidFill>
                  <a:srgbClr val="121867"/>
                </a:solidFill>
                <a:latin typeface="Lato"/>
                <a:ea typeface="Lato"/>
                <a:cs typeface="Lato"/>
                <a:sym typeface="Lato"/>
              </a:rPr>
              <a:t> </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187" name="Google Shape;187;p32"/>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s" sz="1200">
                <a:solidFill>
                  <a:srgbClr val="121867"/>
                </a:solidFill>
                <a:latin typeface="Lato"/>
                <a:ea typeface="Lato"/>
                <a:cs typeface="Lato"/>
                <a:sym typeface="Lato"/>
              </a:rPr>
              <a:t>Proyecto con Android Annotations</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Montamos un proyecto con el framework de AA para comparar con el proyecto anterior y el ahorro de código/tiempo supuesto.</a:t>
            </a:r>
            <a:endParaRPr sz="1000">
              <a:solidFill>
                <a:srgbClr val="121867"/>
              </a:solidFill>
              <a:latin typeface="Lato"/>
              <a:ea typeface="Lato"/>
              <a:cs typeface="Lato"/>
              <a:sym typeface="Lato"/>
            </a:endParaRPr>
          </a:p>
        </p:txBody>
      </p:sp>
      <p:pic>
        <p:nvPicPr>
          <p:cNvPr id="188" name="Google Shape;188;p32"/>
          <p:cNvPicPr preferRelativeResize="0"/>
          <p:nvPr/>
        </p:nvPicPr>
        <p:blipFill>
          <a:blip r:embed="rId3">
            <a:alphaModFix/>
          </a:blip>
          <a:stretch>
            <a:fillRect/>
          </a:stretch>
        </p:blipFill>
        <p:spPr>
          <a:xfrm>
            <a:off x="5573213" y="3048000"/>
            <a:ext cx="1299574" cy="1531334"/>
          </a:xfrm>
          <a:prstGeom prst="rect">
            <a:avLst/>
          </a:prstGeom>
          <a:noFill/>
          <a:ln>
            <a:noFill/>
          </a:ln>
          <a:effectLst>
            <a:outerShdw blurRad="114300" rotWithShape="0" algn="bl" dist="571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72" name="Google Shape;72;p15"/>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33784"/>
              </a:buClr>
              <a:buSzPts val="2000"/>
              <a:buFont typeface="Lato"/>
              <a:buChar char="▸"/>
            </a:pPr>
            <a:r>
              <a:rPr lang="es">
                <a:solidFill>
                  <a:srgbClr val="F33784"/>
                </a:solidFill>
                <a:latin typeface="Arial"/>
                <a:ea typeface="Arial"/>
                <a:cs typeface="Arial"/>
                <a:sym typeface="Arial"/>
              </a:rPr>
              <a:t>Introduccion a AndroidAnnotations</a:t>
            </a:r>
            <a:endParaRPr>
              <a:solidFill>
                <a:srgbClr val="F33784"/>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2:</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Primera</a:t>
            </a:r>
            <a:r>
              <a:rPr lang="es">
                <a:solidFill>
                  <a:srgbClr val="F33784"/>
                </a:solidFill>
                <a:latin typeface="Lato"/>
                <a:ea typeface="Lato"/>
                <a:cs typeface="Lato"/>
                <a:sym typeface="Lato"/>
              </a:rPr>
              <a:t>s</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anotaciones</a:t>
            </a:r>
            <a:endParaRPr>
              <a:solidFill>
                <a:srgbClr val="121867"/>
              </a:solidFill>
              <a:latin typeface="Lato"/>
              <a:ea typeface="Lato"/>
              <a:cs typeface="Lato"/>
              <a:sym typeface="Lato"/>
            </a:endParaRPr>
          </a:p>
        </p:txBody>
      </p:sp>
      <p:pic>
        <p:nvPicPr>
          <p:cNvPr id="194" name="Google Shape;194;p33"/>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00" name="Google Shape;200;p34"/>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F33784"/>
              </a:buClr>
              <a:buSzPts val="2000"/>
              <a:buFont typeface="Lato"/>
              <a:buChar char="▸"/>
            </a:pPr>
            <a:r>
              <a:rPr lang="es">
                <a:solidFill>
                  <a:srgbClr val="F33784"/>
                </a:solidFill>
                <a:latin typeface="Arial"/>
                <a:ea typeface="Arial"/>
                <a:cs typeface="Arial"/>
                <a:sym typeface="Arial"/>
              </a:rPr>
              <a:t>Primeras anotaciones</a:t>
            </a:r>
            <a:endParaRPr>
              <a:solidFill>
                <a:srgbClr val="F33784"/>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nvSpPr>
        <p:spPr>
          <a:xfrm>
            <a:off x="0" y="1231800"/>
            <a:ext cx="9144000" cy="26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s" sz="2000">
                <a:solidFill>
                  <a:srgbClr val="121867"/>
                </a:solidFill>
              </a:rPr>
              <a:t>@EActivity</a:t>
            </a:r>
            <a:r>
              <a:rPr lang="es" sz="2000">
                <a:solidFill>
                  <a:srgbClr val="121867"/>
                </a:solidFill>
              </a:rPr>
              <a:t> -&gt; Permite mejorar una actividad con AndroidAnnotations y permite especificar su layout.</a:t>
            </a:r>
            <a:endParaRPr sz="2000">
              <a:solidFill>
                <a:srgbClr val="121867"/>
              </a:solidFill>
            </a:endParaRPr>
          </a:p>
          <a:p>
            <a:pPr indent="0" lvl="0" marL="0" rtl="0" algn="l">
              <a:lnSpc>
                <a:spcPct val="115000"/>
              </a:lnSpc>
              <a:spcBef>
                <a:spcPts val="900"/>
              </a:spcBef>
              <a:spcAft>
                <a:spcPts val="0"/>
              </a:spcAft>
              <a:buNone/>
            </a:pPr>
            <a:r>
              <a:rPr b="1" lang="es" sz="2000">
                <a:solidFill>
                  <a:srgbClr val="121867"/>
                </a:solidFill>
              </a:rPr>
              <a:t>@EApplication</a:t>
            </a:r>
            <a:r>
              <a:rPr lang="es" sz="2000">
                <a:solidFill>
                  <a:srgbClr val="121867"/>
                </a:solidFill>
              </a:rPr>
              <a:t> -&gt; Permite definir una nueva aplicación dentro del proyecto. Recordar que la clase se debe registrar en el manifest("android:name").</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@EBean</a:t>
            </a:r>
            <a:r>
              <a:rPr lang="es" sz="2000">
                <a:solidFill>
                  <a:srgbClr val="121867"/>
                </a:solidFill>
              </a:rPr>
              <a:t> -&gt; Permite definir un bean empleando AndroidAnnotations.</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 </a:t>
            </a:r>
            <a:r>
              <a:rPr lang="es" sz="2000">
                <a:solidFill>
                  <a:srgbClr val="121867"/>
                </a:solidFill>
              </a:rPr>
              <a:t>-&gt;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211" name="Google Shape;211;p36"/>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#1</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222" name="Google Shape;222;p38"/>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@EActivity</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nos permite mejorar una actividad con AA y como se aplica</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sp>
        <p:nvSpPr>
          <p:cNvPr id="223" name="Google Shape;223;p38"/>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@EApplication</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Vimos que  esta anotación permite crear una subaplicación y como se aplica.</a:t>
            </a:r>
            <a:endParaRPr sz="1000">
              <a:solidFill>
                <a:srgbClr val="121867"/>
              </a:solidFill>
              <a:latin typeface="Lato"/>
              <a:ea typeface="Lato"/>
              <a:cs typeface="Lato"/>
              <a:sym typeface="Lato"/>
            </a:endParaRPr>
          </a:p>
        </p:txBody>
      </p:sp>
      <p:sp>
        <p:nvSpPr>
          <p:cNvPr id="224" name="Google Shape;224;p38"/>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@EBean</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Vimos que esta anotación permite crear un bean 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225" name="Google Shape;225;p38"/>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@EView</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a:t>
            </a:r>
            <a:r>
              <a:rPr lang="es" sz="1000">
                <a:solidFill>
                  <a:srgbClr val="121867"/>
                </a:solidFill>
                <a:latin typeface="Arial"/>
                <a:ea typeface="Arial"/>
                <a:cs typeface="Arial"/>
                <a:sym typeface="Arial"/>
              </a:rPr>
              <a:t>permite crear un nuevo objecto custom de UI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226" name="Google Shape;226;p38"/>
          <p:cNvSpPr txBox="1"/>
          <p:nvPr>
            <p:ph idx="1" type="body"/>
          </p:nvPr>
        </p:nvSpPr>
        <p:spPr>
          <a:xfrm>
            <a:off x="3018925" y="3047988"/>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#1</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Pusimos en práctica las anteriores anotaciones y añadimos una pequeña dificultad con una anotación que no habíamos visto hasta el momento</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pic>
        <p:nvPicPr>
          <p:cNvPr id="227" name="Google Shape;227;p38"/>
          <p:cNvPicPr preferRelativeResize="0"/>
          <p:nvPr/>
        </p:nvPicPr>
        <p:blipFill>
          <a:blip r:embed="rId3">
            <a:alphaModFix/>
          </a:blip>
          <a:stretch>
            <a:fillRect/>
          </a:stretch>
        </p:blipFill>
        <p:spPr>
          <a:xfrm>
            <a:off x="5570500" y="3048000"/>
            <a:ext cx="1305000" cy="1305000"/>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3:</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Inyección</a:t>
            </a:r>
            <a:endParaRPr>
              <a:solidFill>
                <a:srgbClr val="121867"/>
              </a:solidFill>
              <a:latin typeface="Lato"/>
              <a:ea typeface="Lato"/>
              <a:cs typeface="Lato"/>
              <a:sym typeface="Lato"/>
            </a:endParaRPr>
          </a:p>
        </p:txBody>
      </p:sp>
      <p:pic>
        <p:nvPicPr>
          <p:cNvPr id="233" name="Google Shape;233;p39"/>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39" name="Google Shape;239;p40"/>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F33784"/>
              </a:buClr>
              <a:buSzPts val="2000"/>
              <a:buFont typeface="Lato"/>
              <a:buChar char="▸"/>
            </a:pPr>
            <a:r>
              <a:rPr lang="es">
                <a:solidFill>
                  <a:srgbClr val="F33784"/>
                </a:solidFill>
                <a:latin typeface="Arial"/>
                <a:ea typeface="Arial"/>
                <a:cs typeface="Arial"/>
                <a:sym typeface="Arial"/>
              </a:rPr>
              <a:t>Inyección</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1"/>
          <p:cNvSpPr txBox="1"/>
          <p:nvPr/>
        </p:nvSpPr>
        <p:spPr>
          <a:xfrm>
            <a:off x="0" y="968250"/>
            <a:ext cx="9144000" cy="320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@Bean</a:t>
            </a:r>
            <a:r>
              <a:rPr lang="es" sz="2000">
                <a:solidFill>
                  <a:srgbClr val="121867"/>
                </a:solidFill>
              </a:rPr>
              <a:t> -&gt; Permite instanciar la anotación @EBea.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@Extra</a:t>
            </a:r>
            <a:r>
              <a:rPr lang="es" sz="2000">
                <a:solidFill>
                  <a:srgbClr val="121867"/>
                </a:solidFill>
              </a:rPr>
              <a:t> -&gt; Permite recibir una información enviada por un intenet, para lo cual empleamos</a:t>
            </a:r>
            <a:br>
              <a:rPr lang="es" sz="2000">
                <a:solidFill>
                  <a:srgbClr val="121867"/>
                </a:solidFill>
              </a:rPr>
            </a:br>
            <a:r>
              <a:rPr lang="es" sz="2000">
                <a:solidFill>
                  <a:srgbClr val="121867"/>
                </a:solidFill>
              </a:rPr>
              <a:t>        </a:t>
            </a:r>
            <a:r>
              <a:rPr lang="es" sz="1500">
                <a:solidFill>
                  <a:srgbClr val="121867"/>
                </a:solidFill>
              </a:rPr>
              <a:t>&lt;CLASS&gt;_.intent(&lt;CONTEXT&gt;).&lt;VAR_WITH_EXTRA&gt;(&lt;MESSAGE&gt;).start() ;</a:t>
            </a:r>
            <a:endParaRPr sz="15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@App</a:t>
            </a:r>
            <a:r>
              <a:rPr lang="es" sz="2000">
                <a:solidFill>
                  <a:srgbClr val="121867"/>
                </a:solidFill>
              </a:rPr>
              <a:t> -&gt; Permite instanciar la anotación @EApplication. Permite ser configurado tanto a nivel de objeto como de método.</a:t>
            </a:r>
            <a:endParaRPr sz="2000">
              <a:solidFill>
                <a:srgbClr val="12186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2"/>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250" name="Google Shape;250;p42"/>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
        <p:nvSpPr>
          <p:cNvPr id="251" name="Google Shape;251;p42"/>
          <p:cNvSpPr/>
          <p:nvPr/>
        </p:nvSpPr>
        <p:spPr>
          <a:xfrm>
            <a:off x="125275" y="563750"/>
            <a:ext cx="3208500" cy="1444800"/>
          </a:xfrm>
          <a:prstGeom prst="wedgeEllipseCallout">
            <a:avLst>
              <a:gd fmla="val 61361" name="adj1"/>
              <a:gd fmla="val 317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Bean: random octal, binario, char</a:t>
            </a:r>
            <a:endParaRPr sz="1100"/>
          </a:p>
          <a:p>
            <a:pPr indent="0" lvl="0" marL="0" rtl="0" algn="l">
              <a:spcBef>
                <a:spcPts val="0"/>
              </a:spcBef>
              <a:spcAft>
                <a:spcPts val="0"/>
              </a:spcAft>
              <a:buNone/>
            </a:pPr>
            <a:r>
              <a:rPr lang="es" sz="1100"/>
              <a:t>Extra: por variable y por método</a:t>
            </a:r>
            <a:endParaRPr sz="1100"/>
          </a:p>
          <a:p>
            <a:pPr indent="0" lvl="0" marL="0" rtl="0" algn="l">
              <a:spcBef>
                <a:spcPts val="0"/>
              </a:spcBef>
              <a:spcAft>
                <a:spcPts val="0"/>
              </a:spcAft>
              <a:buNone/>
            </a:pPr>
            <a:r>
              <a:rPr lang="es" sz="1100"/>
              <a:t>App: llamaremos a una subapp</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solidFill>
                  <a:srgbClr val="F33784"/>
                </a:solidFill>
                <a:latin typeface="Lato"/>
                <a:ea typeface="Lato"/>
                <a:cs typeface="Lato"/>
                <a:sym typeface="Lato"/>
              </a:rPr>
              <a:t>1.</a:t>
            </a:r>
            <a:endParaRPr sz="7200">
              <a:solidFill>
                <a:srgbClr val="F33784"/>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a:solidFill>
                  <a:srgbClr val="121867"/>
                </a:solidFill>
                <a:latin typeface="Lato"/>
                <a:ea typeface="Lato"/>
                <a:cs typeface="Lato"/>
                <a:sym typeface="Lato"/>
              </a:rPr>
              <a:t>Instalación de Android Studio</a:t>
            </a:r>
            <a:endParaRPr>
              <a:solidFill>
                <a:srgbClr val="121867"/>
              </a:solidFill>
              <a:latin typeface="Lato"/>
              <a:ea typeface="Lato"/>
              <a:cs typeface="Lato"/>
              <a:sym typeface="Lato"/>
            </a:endParaRPr>
          </a:p>
        </p:txBody>
      </p:sp>
      <p:sp>
        <p:nvSpPr>
          <p:cNvPr id="78" name="Google Shape;78;p16"/>
          <p:cNvSpPr txBox="1"/>
          <p:nvPr>
            <p:ph idx="1" type="subTitle"/>
          </p:nvPr>
        </p:nvSpPr>
        <p:spPr>
          <a:xfrm>
            <a:off x="6375425" y="3265700"/>
            <a:ext cx="22557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Lato"/>
                <a:ea typeface="Lato"/>
                <a:cs typeface="Lato"/>
                <a:sym typeface="Lato"/>
              </a:rPr>
              <a:t>Adapta el entorno de desarrollo a tus necesidades ¡Serás más productivo!</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#2</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262" name="Google Shape;262;p44"/>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Bean</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instanciar un bean (EBean) y como se aplica.</a:t>
            </a:r>
            <a:endParaRPr sz="1000">
              <a:solidFill>
                <a:srgbClr val="121867"/>
              </a:solidFill>
              <a:latin typeface="Lato"/>
              <a:ea typeface="Lato"/>
              <a:cs typeface="Lato"/>
              <a:sym typeface="Lato"/>
            </a:endParaRPr>
          </a:p>
        </p:txBody>
      </p:sp>
      <p:sp>
        <p:nvSpPr>
          <p:cNvPr id="263" name="Google Shape;263;p44"/>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Extra</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recibir un mensaje desde la actividad llamante y como se aplica.</a:t>
            </a:r>
            <a:endParaRPr sz="1000">
              <a:solidFill>
                <a:srgbClr val="121867"/>
              </a:solidFill>
              <a:latin typeface="Lato"/>
              <a:ea typeface="Lato"/>
              <a:cs typeface="Lato"/>
              <a:sym typeface="Lato"/>
            </a:endParaRPr>
          </a:p>
        </p:txBody>
      </p:sp>
      <p:sp>
        <p:nvSpPr>
          <p:cNvPr id="264" name="Google Shape;264;p44"/>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@App</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nos permite instanciar una subaplicación (EApplication) 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265" name="Google Shape;265;p44"/>
          <p:cNvSpPr txBox="1"/>
          <p:nvPr>
            <p:ph idx="1" type="body"/>
          </p:nvPr>
        </p:nvSpPr>
        <p:spPr>
          <a:xfrm>
            <a:off x="847600" y="3057513"/>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#2</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Esta práctica consistió en buscar entre las anotaciones disponibles una que nos permite recuperar la información del contexto</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pic>
        <p:nvPicPr>
          <p:cNvPr id="266" name="Google Shape;266;p44"/>
          <p:cNvPicPr preferRelativeResize="0"/>
          <p:nvPr/>
        </p:nvPicPr>
        <p:blipFill>
          <a:blip r:embed="rId3">
            <a:alphaModFix/>
          </a:blip>
          <a:stretch>
            <a:fillRect/>
          </a:stretch>
        </p:blipFill>
        <p:spPr>
          <a:xfrm>
            <a:off x="5642498" y="3060154"/>
            <a:ext cx="1304999" cy="1299733"/>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5"/>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4:</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Ciclo de vida</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de una app</a:t>
            </a:r>
            <a:endParaRPr>
              <a:solidFill>
                <a:srgbClr val="121867"/>
              </a:solidFill>
              <a:latin typeface="Lato"/>
              <a:ea typeface="Lato"/>
              <a:cs typeface="Lato"/>
              <a:sym typeface="Lato"/>
            </a:endParaRPr>
          </a:p>
        </p:txBody>
      </p:sp>
      <p:pic>
        <p:nvPicPr>
          <p:cNvPr id="272" name="Google Shape;272;p45"/>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78" name="Google Shape;278;p46"/>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Ciclo de vida de una app</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7"/>
          <p:cNvPicPr preferRelativeResize="0"/>
          <p:nvPr/>
        </p:nvPicPr>
        <p:blipFill>
          <a:blip r:embed="rId3">
            <a:alphaModFix/>
          </a:blip>
          <a:stretch>
            <a:fillRect/>
          </a:stretch>
        </p:blipFill>
        <p:spPr>
          <a:xfrm>
            <a:off x="4851150" y="1253929"/>
            <a:ext cx="3969001" cy="2635649"/>
          </a:xfrm>
          <a:prstGeom prst="rect">
            <a:avLst/>
          </a:prstGeom>
          <a:noFill/>
          <a:ln>
            <a:noFill/>
          </a:ln>
          <a:effectLst>
            <a:outerShdw blurRad="414338" rotWithShape="0" algn="bl" dir="19860000" dist="295275">
              <a:srgbClr val="000000">
                <a:alpha val="56000"/>
              </a:srgbClr>
            </a:outerShdw>
          </a:effectLst>
        </p:spPr>
      </p:pic>
      <p:sp>
        <p:nvSpPr>
          <p:cNvPr id="284" name="Google Shape;284;p47"/>
          <p:cNvSpPr txBox="1"/>
          <p:nvPr>
            <p:ph idx="4294967295" type="body"/>
          </p:nvPr>
        </p:nvSpPr>
        <p:spPr>
          <a:xfrm>
            <a:off x="-1009600" y="911700"/>
            <a:ext cx="7067400" cy="3320100"/>
          </a:xfrm>
          <a:prstGeom prst="rect">
            <a:avLst/>
          </a:prstGeom>
        </p:spPr>
        <p:txBody>
          <a:bodyPr anchorCtr="0" anchor="t" bIns="91425" lIns="91425" spcFirstLastPara="1" rIns="91425" wrap="square" tIns="91425">
            <a:noAutofit/>
          </a:bodyPr>
          <a:lstStyle/>
          <a:p>
            <a:pPr indent="-323850" lvl="1" marL="1371600" rtl="0" algn="l">
              <a:lnSpc>
                <a:spcPct val="115000"/>
              </a:lnSpc>
              <a:spcBef>
                <a:spcPts val="0"/>
              </a:spcBef>
              <a:spcAft>
                <a:spcPts val="0"/>
              </a:spcAft>
              <a:buClr>
                <a:srgbClr val="121867"/>
              </a:buClr>
              <a:buSzPts val="1500"/>
              <a:buFont typeface="Arial"/>
              <a:buChar char="▹"/>
            </a:pPr>
            <a:r>
              <a:rPr b="1" lang="es" sz="1500">
                <a:solidFill>
                  <a:srgbClr val="F33784"/>
                </a:solidFill>
                <a:latin typeface="Arial"/>
                <a:ea typeface="Arial"/>
                <a:cs typeface="Arial"/>
                <a:sym typeface="Arial"/>
              </a:rPr>
              <a:t>Actividad</a:t>
            </a:r>
            <a:endParaRPr sz="1500">
              <a:solidFill>
                <a:srgbClr val="F33784"/>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E</a:t>
            </a:r>
            <a:r>
              <a:rPr lang="es" sz="1500">
                <a:solidFill>
                  <a:srgbClr val="121867"/>
                </a:solidFill>
                <a:latin typeface="Arial"/>
                <a:ea typeface="Arial"/>
                <a:cs typeface="Arial"/>
                <a:sym typeface="Arial"/>
              </a:rPr>
              <a:t>lemento básico donde </a:t>
            </a:r>
            <a:r>
              <a:rPr i="1" lang="es" sz="1500">
                <a:solidFill>
                  <a:srgbClr val="121867"/>
                </a:solidFill>
                <a:latin typeface="Arial"/>
                <a:ea typeface="Arial"/>
                <a:cs typeface="Arial"/>
                <a:sym typeface="Arial"/>
              </a:rPr>
              <a:t>usuario interactúa</a:t>
            </a:r>
            <a:endParaRPr i="1"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Nacen, crecen, se reproducen y mueren</a:t>
            </a:r>
            <a:endParaRPr sz="1500">
              <a:solidFill>
                <a:srgbClr val="121867"/>
              </a:solidFill>
              <a:latin typeface="Arial"/>
              <a:ea typeface="Arial"/>
              <a:cs typeface="Arial"/>
              <a:sym typeface="Arial"/>
            </a:endParaRPr>
          </a:p>
          <a:p>
            <a:pPr indent="0" lvl="0" marL="1828800" rtl="0" algn="l">
              <a:lnSpc>
                <a:spcPct val="115000"/>
              </a:lnSpc>
              <a:spcBef>
                <a:spcPts val="0"/>
              </a:spcBef>
              <a:spcAft>
                <a:spcPts val="0"/>
              </a:spcAft>
              <a:buNone/>
            </a:pPr>
            <a:r>
              <a:t/>
            </a:r>
            <a:endParaRPr i="1"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b="1" lang="es" sz="1500">
                <a:solidFill>
                  <a:srgbClr val="F33784"/>
                </a:solidFill>
                <a:latin typeface="Arial"/>
                <a:ea typeface="Arial"/>
                <a:cs typeface="Arial"/>
                <a:sym typeface="Arial"/>
              </a:rPr>
              <a:t>Ejecución</a:t>
            </a:r>
            <a:r>
              <a:rPr lang="es" sz="1500">
                <a:solidFill>
                  <a:srgbClr val="121867"/>
                </a:solidFill>
                <a:latin typeface="Arial"/>
                <a:ea typeface="Arial"/>
                <a:cs typeface="Arial"/>
                <a:sym typeface="Arial"/>
              </a:rPr>
              <a:t> de una App Android</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Dentro de su propio </a:t>
            </a:r>
            <a:r>
              <a:rPr i="1" lang="es" sz="1500">
                <a:solidFill>
                  <a:srgbClr val="121867"/>
                </a:solidFill>
                <a:latin typeface="Arial"/>
                <a:ea typeface="Arial"/>
                <a:cs typeface="Arial"/>
                <a:sym typeface="Arial"/>
              </a:rPr>
              <a:t>proceso Linux</a:t>
            </a:r>
            <a:endParaRPr i="1" sz="1500">
              <a:solidFill>
                <a:srgbClr val="121867"/>
              </a:solidFill>
              <a:latin typeface="Arial"/>
              <a:ea typeface="Arial"/>
              <a:cs typeface="Arial"/>
              <a:sym typeface="Arial"/>
            </a:endParaRPr>
          </a:p>
          <a:p>
            <a:pPr indent="-323850" lvl="2" marL="1828800" rtl="0" algn="l">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Continua hasta </a:t>
            </a:r>
            <a:r>
              <a:rPr i="1" lang="es" sz="1500">
                <a:solidFill>
                  <a:srgbClr val="121867"/>
                </a:solidFill>
                <a:latin typeface="Arial"/>
                <a:ea typeface="Arial"/>
                <a:cs typeface="Arial"/>
                <a:sym typeface="Arial"/>
              </a:rPr>
              <a:t>OS determine destrucción</a:t>
            </a:r>
            <a:endParaRPr i="1" sz="1500">
              <a:solidFill>
                <a:srgbClr val="121867"/>
              </a:solidFill>
              <a:latin typeface="Arial"/>
              <a:ea typeface="Arial"/>
              <a:cs typeface="Arial"/>
              <a:sym typeface="Arial"/>
            </a:endParaRPr>
          </a:p>
          <a:p>
            <a:pPr indent="0" lvl="0" marL="1828800" rtl="0" algn="l">
              <a:spcBef>
                <a:spcPts val="600"/>
              </a:spcBef>
              <a:spcAft>
                <a:spcPts val="0"/>
              </a:spcAft>
              <a:buNone/>
            </a:pPr>
            <a:r>
              <a:t/>
            </a:r>
            <a:endParaRPr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Tras </a:t>
            </a:r>
            <a:r>
              <a:rPr b="1" lang="es" sz="1500">
                <a:solidFill>
                  <a:srgbClr val="F33784"/>
                </a:solidFill>
                <a:latin typeface="Arial"/>
                <a:ea typeface="Arial"/>
                <a:cs typeface="Arial"/>
                <a:sym typeface="Arial"/>
              </a:rPr>
              <a:t>eliminar</a:t>
            </a:r>
            <a:r>
              <a:rPr lang="es" sz="1500">
                <a:solidFill>
                  <a:srgbClr val="121867"/>
                </a:solidFill>
                <a:latin typeface="Arial"/>
                <a:ea typeface="Arial"/>
                <a:cs typeface="Arial"/>
                <a:sym typeface="Arial"/>
              </a:rPr>
              <a:t> el proceso, el usuario vuelve</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Se creará nuevamente</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i="1" lang="es" sz="1500">
                <a:solidFill>
                  <a:srgbClr val="121867"/>
                </a:solidFill>
                <a:latin typeface="Arial"/>
                <a:ea typeface="Arial"/>
                <a:cs typeface="Arial"/>
                <a:sym typeface="Arial"/>
              </a:rPr>
              <a:t>Programador</a:t>
            </a:r>
            <a:r>
              <a:rPr lang="es" sz="1500">
                <a:solidFill>
                  <a:srgbClr val="121867"/>
                </a:solidFill>
                <a:latin typeface="Arial"/>
                <a:ea typeface="Arial"/>
                <a:cs typeface="Arial"/>
                <a:sym typeface="Arial"/>
              </a:rPr>
              <a:t> debe </a:t>
            </a:r>
            <a:r>
              <a:rPr i="1" lang="es" sz="1500">
                <a:solidFill>
                  <a:srgbClr val="F33784"/>
                </a:solidFill>
                <a:latin typeface="Arial"/>
                <a:ea typeface="Arial"/>
                <a:cs typeface="Arial"/>
                <a:sym typeface="Arial"/>
              </a:rPr>
              <a:t>almacenar</a:t>
            </a:r>
            <a:r>
              <a:rPr lang="es" sz="1500">
                <a:solidFill>
                  <a:srgbClr val="121867"/>
                </a:solidFill>
                <a:latin typeface="Arial"/>
                <a:ea typeface="Arial"/>
                <a:cs typeface="Arial"/>
                <a:sym typeface="Arial"/>
              </a:rPr>
              <a:t> el estado</a:t>
            </a:r>
            <a:endParaRPr sz="1500">
              <a:solidFill>
                <a:srgbClr val="121867"/>
              </a:solidFill>
              <a:latin typeface="Arial"/>
              <a:ea typeface="Arial"/>
              <a:cs typeface="Arial"/>
              <a:sym typeface="Arial"/>
            </a:endParaRPr>
          </a:p>
          <a:p>
            <a:pPr indent="0" lvl="0" marL="1828800" rtl="0" algn="l">
              <a:lnSpc>
                <a:spcPct val="115000"/>
              </a:lnSpc>
              <a:spcBef>
                <a:spcPts val="0"/>
              </a:spcBef>
              <a:spcAft>
                <a:spcPts val="0"/>
              </a:spcAft>
              <a:buNone/>
            </a:pPr>
            <a:r>
              <a:t/>
            </a:r>
            <a:endParaRPr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Administración de </a:t>
            </a:r>
            <a:r>
              <a:rPr b="1" lang="es" sz="1500">
                <a:solidFill>
                  <a:srgbClr val="F33784"/>
                </a:solidFill>
                <a:latin typeface="Arial"/>
                <a:ea typeface="Arial"/>
                <a:cs typeface="Arial"/>
                <a:sym typeface="Arial"/>
              </a:rPr>
              <a:t>actividades ya mostradas</a:t>
            </a:r>
            <a:endParaRPr b="1" sz="1500">
              <a:solidFill>
                <a:srgbClr val="F33784"/>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i="1" lang="es" sz="1500">
                <a:solidFill>
                  <a:srgbClr val="121867"/>
                </a:solidFill>
                <a:latin typeface="Arial"/>
                <a:ea typeface="Arial"/>
                <a:cs typeface="Arial"/>
                <a:sym typeface="Arial"/>
              </a:rPr>
              <a:t>Pila</a:t>
            </a:r>
            <a:endParaRPr i="1" sz="1500">
              <a:solidFill>
                <a:srgbClr val="121867"/>
              </a:solidFill>
              <a:latin typeface="Arial"/>
              <a:ea typeface="Arial"/>
              <a:cs typeface="Arial"/>
              <a:sym typeface="Arial"/>
            </a:endParaRPr>
          </a:p>
          <a:p>
            <a:pPr indent="0" lvl="0" marL="1371600" rtl="0" algn="l">
              <a:spcBef>
                <a:spcPts val="60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71717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8"/>
          <p:cNvSpPr txBox="1"/>
          <p:nvPr>
            <p:ph idx="4294967295" type="body"/>
          </p:nvPr>
        </p:nvSpPr>
        <p:spPr>
          <a:xfrm>
            <a:off x="76350" y="1972350"/>
            <a:ext cx="3143100" cy="119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Android es </a:t>
            </a:r>
            <a:r>
              <a:rPr b="1" lang="es" sz="1500">
                <a:solidFill>
                  <a:srgbClr val="121867"/>
                </a:solidFill>
                <a:latin typeface="Arial"/>
                <a:ea typeface="Arial"/>
                <a:cs typeface="Arial"/>
                <a:sym typeface="Arial"/>
              </a:rPr>
              <a:t>sensible</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al </a:t>
            </a:r>
            <a:r>
              <a:rPr b="1" lang="es" sz="1500">
                <a:solidFill>
                  <a:srgbClr val="121867"/>
                </a:solidFill>
                <a:latin typeface="Arial"/>
                <a:ea typeface="Arial"/>
                <a:cs typeface="Arial"/>
                <a:sym typeface="Arial"/>
              </a:rPr>
              <a:t>ciclo de vida</a:t>
            </a:r>
            <a:r>
              <a:rPr lang="es" sz="1500">
                <a:solidFill>
                  <a:srgbClr val="121867"/>
                </a:solidFill>
                <a:latin typeface="Arial"/>
                <a:ea typeface="Arial"/>
                <a:cs typeface="Arial"/>
                <a:sym typeface="Arial"/>
              </a:rPr>
              <a:t> de la actividad</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500">
                <a:solidFill>
                  <a:srgbClr val="121867"/>
                </a:solidFill>
                <a:latin typeface="Arial"/>
                <a:ea typeface="Arial"/>
                <a:cs typeface="Arial"/>
                <a:sym typeface="Arial"/>
              </a:rPr>
              <a:t>Gestión por </a:t>
            </a:r>
            <a:r>
              <a:rPr b="1" lang="es" sz="1500">
                <a:solidFill>
                  <a:srgbClr val="F33784"/>
                </a:solidFill>
                <a:latin typeface="Arial"/>
                <a:ea typeface="Arial"/>
                <a:cs typeface="Arial"/>
                <a:sym typeface="Arial"/>
              </a:rPr>
              <a:t>EVENTOS</a:t>
            </a:r>
            <a:endParaRPr b="1" sz="1500">
              <a:solidFill>
                <a:srgbClr val="F33784"/>
              </a:solidFill>
              <a:latin typeface="Arial"/>
              <a:ea typeface="Arial"/>
              <a:cs typeface="Arial"/>
              <a:sym typeface="Arial"/>
            </a:endParaRPr>
          </a:p>
          <a:p>
            <a:pPr indent="0" lvl="0" marL="0" rtl="0" algn="l">
              <a:spcBef>
                <a:spcPts val="600"/>
              </a:spcBef>
              <a:spcAft>
                <a:spcPts val="0"/>
              </a:spcAft>
              <a:buNone/>
            </a:pPr>
            <a:r>
              <a:t/>
            </a:r>
            <a:endParaRPr b="1" sz="1500">
              <a:solidFill>
                <a:srgbClr val="F33784"/>
              </a:solidFill>
              <a:latin typeface="Arial"/>
              <a:ea typeface="Arial"/>
              <a:cs typeface="Arial"/>
              <a:sym typeface="Arial"/>
            </a:endParaRPr>
          </a:p>
        </p:txBody>
      </p:sp>
      <p:pic>
        <p:nvPicPr>
          <p:cNvPr id="290" name="Google Shape;290;p48"/>
          <p:cNvPicPr preferRelativeResize="0"/>
          <p:nvPr/>
        </p:nvPicPr>
        <p:blipFill>
          <a:blip r:embed="rId3">
            <a:alphaModFix/>
          </a:blip>
          <a:stretch>
            <a:fillRect/>
          </a:stretch>
        </p:blipFill>
        <p:spPr>
          <a:xfrm>
            <a:off x="4953000" y="274675"/>
            <a:ext cx="3570175" cy="4594125"/>
          </a:xfrm>
          <a:prstGeom prst="rect">
            <a:avLst/>
          </a:prstGeom>
          <a:noFill/>
          <a:ln>
            <a:noFill/>
          </a:ln>
          <a:effectLst>
            <a:outerShdw blurRad="414338" rotWithShape="0" algn="bl" dir="19860000" dist="295275">
              <a:srgbClr val="000000">
                <a:alpha val="56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649050" y="684875"/>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Estados</a:t>
            </a:r>
            <a:r>
              <a:rPr lang="es">
                <a:solidFill>
                  <a:srgbClr val="121867"/>
                </a:solidFill>
                <a:latin typeface="Lato"/>
                <a:ea typeface="Lato"/>
                <a:cs typeface="Lato"/>
                <a:sym typeface="Lato"/>
              </a:rPr>
              <a:t> de una app</a:t>
            </a:r>
            <a:endParaRPr>
              <a:solidFill>
                <a:srgbClr val="121867"/>
              </a:solidFill>
              <a:latin typeface="Lato"/>
              <a:ea typeface="Lato"/>
              <a:cs typeface="Lato"/>
              <a:sym typeface="Lato"/>
            </a:endParaRPr>
          </a:p>
        </p:txBody>
      </p:sp>
      <p:sp>
        <p:nvSpPr>
          <p:cNvPr id="296" name="Google Shape;296;p49"/>
          <p:cNvSpPr txBox="1"/>
          <p:nvPr>
            <p:ph idx="1" type="body"/>
          </p:nvPr>
        </p:nvSpPr>
        <p:spPr>
          <a:xfrm>
            <a:off x="655650" y="1258225"/>
            <a:ext cx="7812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u="sng">
                <a:solidFill>
                  <a:srgbClr val="121867"/>
                </a:solidFill>
                <a:latin typeface="Arial"/>
                <a:ea typeface="Arial"/>
                <a:cs typeface="Arial"/>
                <a:sym typeface="Arial"/>
              </a:rPr>
              <a:t>Estado</a:t>
            </a:r>
            <a:endParaRPr b="1" sz="1200" u="sng">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Running</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Paused</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Stopped</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s" sz="1200">
                <a:solidFill>
                  <a:srgbClr val="121867"/>
                </a:solidFill>
                <a:latin typeface="Arial"/>
                <a:ea typeface="Arial"/>
                <a:cs typeface="Arial"/>
                <a:sym typeface="Arial"/>
              </a:rPr>
              <a:t>Killed</a:t>
            </a:r>
            <a:endParaRPr i="1" sz="1200">
              <a:solidFill>
                <a:srgbClr val="121867"/>
              </a:solidFill>
              <a:latin typeface="Arial"/>
              <a:ea typeface="Arial"/>
              <a:cs typeface="Arial"/>
              <a:sym typeface="Arial"/>
            </a:endParaRPr>
          </a:p>
          <a:p>
            <a:pPr indent="0" lvl="0" marL="0" rtl="0" algn="l">
              <a:spcBef>
                <a:spcPts val="600"/>
              </a:spcBef>
              <a:spcAft>
                <a:spcPts val="0"/>
              </a:spcAft>
              <a:buNone/>
            </a:pPr>
            <a:r>
              <a:t/>
            </a:r>
            <a:endParaRPr sz="1200">
              <a:solidFill>
                <a:srgbClr val="121867"/>
              </a:solidFill>
              <a:latin typeface="Lato"/>
              <a:ea typeface="Lato"/>
              <a:cs typeface="Lato"/>
              <a:sym typeface="Lato"/>
            </a:endParaRPr>
          </a:p>
        </p:txBody>
      </p:sp>
      <p:sp>
        <p:nvSpPr>
          <p:cNvPr id="297" name="Google Shape;297;p49"/>
          <p:cNvSpPr txBox="1"/>
          <p:nvPr>
            <p:ph idx="1" type="body"/>
          </p:nvPr>
        </p:nvSpPr>
        <p:spPr>
          <a:xfrm>
            <a:off x="1436850" y="1258225"/>
            <a:ext cx="70581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u="sng">
                <a:solidFill>
                  <a:srgbClr val="121867"/>
                </a:solidFill>
                <a:latin typeface="Arial"/>
                <a:ea typeface="Arial"/>
                <a:cs typeface="Arial"/>
                <a:sym typeface="Arial"/>
              </a:rPr>
              <a:t>Descripción</a:t>
            </a:r>
            <a:endParaRPr b="1" sz="12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 actividad es visible e interactúa con el usuario.</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t>
            </a:r>
            <a:r>
              <a:rPr lang="es" sz="1200">
                <a:solidFill>
                  <a:srgbClr val="121867"/>
                </a:solidFill>
                <a:latin typeface="Arial"/>
                <a:ea typeface="Arial"/>
                <a:cs typeface="Arial"/>
                <a:sym typeface="Arial"/>
              </a:rPr>
              <a:t>a actividad sigue siendo visible pero se ha dejado de usar, la instancia se está ejecutando pero el sistema puede anularla.</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t>
            </a:r>
            <a:r>
              <a:rPr lang="es" sz="1200">
                <a:solidFill>
                  <a:srgbClr val="121867"/>
                </a:solidFill>
                <a:latin typeface="Arial"/>
                <a:ea typeface="Arial"/>
                <a:cs typeface="Arial"/>
                <a:sym typeface="Arial"/>
              </a:rPr>
              <a:t>a actividad no es visible, la instancia se está ejecutando, pero puede ser eliminada por el sistema.</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 actividad ha sido terminada por el sistema mediante una llamada a su método "finish()".</a:t>
            </a:r>
            <a:endParaRPr sz="1200">
              <a:solidFill>
                <a:srgbClr val="121867"/>
              </a:solidFill>
              <a:latin typeface="Arial"/>
              <a:ea typeface="Arial"/>
              <a:cs typeface="Arial"/>
              <a:sym typeface="Arial"/>
            </a:endParaRPr>
          </a:p>
          <a:p>
            <a:pPr indent="0" lvl="0" marL="0" rtl="0" algn="l">
              <a:spcBef>
                <a:spcPts val="600"/>
              </a:spcBef>
              <a:spcAft>
                <a:spcPts val="0"/>
              </a:spcAft>
              <a:buNone/>
            </a:pPr>
            <a:r>
              <a:t/>
            </a:r>
            <a:endParaRPr sz="1200">
              <a:solidFill>
                <a:srgbClr val="121867"/>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03" name="Google Shape;303;p50"/>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onCreate</a:t>
            </a:r>
            <a:r>
              <a:rPr lang="es" sz="2000">
                <a:solidFill>
                  <a:srgbClr val="121867"/>
                </a:solidFill>
                <a:latin typeface="Courier New"/>
                <a:ea typeface="Courier New"/>
                <a:cs typeface="Courier New"/>
                <a:sym typeface="Courier New"/>
              </a:rPr>
              <a:t>(Bundle savedInstanceState)</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comienza la actividad</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Debe ir la mayoría de las inicializaciones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Recuperar los datos que se muestran</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https://developer.android.com/reference/android/app/Activity.html#onCreate(android.os.Bundle)</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09" name="Google Shape;309;p51"/>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onStart</a:t>
            </a:r>
            <a:r>
              <a:rPr lang="es" sz="2000">
                <a:solidFill>
                  <a:srgbClr val="121867"/>
                </a:solidFill>
                <a:latin typeface="Courier New"/>
                <a:ea typeface="Courier New"/>
                <a:cs typeface="Courier New"/>
                <a:sym typeface="Courier New"/>
              </a:rPr>
              <a:t>(</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Se llama después de onCreate(Bundle) o después de onRestart()</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Será seguido por el método onResume()</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 ejecutará cuando la actividad se muestre al usuario.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https://developer.android.com/reference/android/app/Activity.html#onStart()</a:t>
            </a:r>
            <a:r>
              <a:rPr lang="es"/>
              <a:t> </a:t>
            </a:r>
            <a:endParaRPr b="1" sz="2400">
              <a:solidFill>
                <a:srgbClr val="121867"/>
              </a:solidFill>
              <a:uFill>
                <a:noFill/>
              </a:u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15" name="Google Shape;315;p52"/>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onResume</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después de onRestoreInstanceState(Bundle), onRestart() o onPause()</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Lanzar animaciones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Abrir elementos de acceso exclusivo (como la cámara)</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Puede ser actividad no visible al usuario: </a:t>
            </a:r>
            <a:r>
              <a:rPr lang="es" sz="1500">
                <a:solidFill>
                  <a:srgbClr val="121867"/>
                </a:solidFill>
                <a:latin typeface="Courier New"/>
                <a:ea typeface="Courier New"/>
                <a:cs typeface="Courier New"/>
                <a:sym typeface="Courier New"/>
              </a:rPr>
              <a:t>onWindowFocusChanged(booleano)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https://developer.android.com/reference/android/app/Activity.html#onResume()</a:t>
            </a:r>
            <a:endParaRPr b="1" sz="2400" u="sng">
              <a:solidFill>
                <a:srgbClr val="0000FF"/>
              </a:solidFill>
              <a:latin typeface="Arial"/>
              <a:ea typeface="Arial"/>
              <a:cs typeface="Arial"/>
              <a:sym typeface="Arial"/>
              <a:hlinkClick r:id="rId4"/>
            </a:endParaRPr>
          </a:p>
          <a:p>
            <a:pPr indent="0" lvl="0" marL="0" rtl="0" algn="l">
              <a:lnSpc>
                <a:spcPct val="115000"/>
              </a:lnSpc>
              <a:spcBef>
                <a:spcPts val="0"/>
              </a:spcBef>
              <a:spcAft>
                <a:spcPts val="0"/>
              </a:spcAft>
              <a:buNone/>
            </a:pPr>
            <a:r>
              <a:rPr lang="es"/>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0" y="3255725"/>
            <a:ext cx="4538100" cy="1880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1900" u="sng">
                <a:solidFill>
                  <a:srgbClr val="0000FF"/>
                </a:solidFill>
                <a:latin typeface="Arial"/>
                <a:ea typeface="Arial"/>
                <a:cs typeface="Arial"/>
                <a:sym typeface="Arial"/>
                <a:hlinkClick r:id="rId3"/>
              </a:rPr>
              <a:t>https://developer.android.com/studio</a:t>
            </a:r>
            <a:endParaRPr sz="1900">
              <a:solidFill>
                <a:srgbClr val="121867"/>
              </a:solidFill>
              <a:latin typeface="Lato"/>
              <a:ea typeface="Lato"/>
              <a:cs typeface="Lato"/>
              <a:sym typeface="Lato"/>
            </a:endParaRPr>
          </a:p>
        </p:txBody>
      </p:sp>
      <p:pic>
        <p:nvPicPr>
          <p:cNvPr id="84" name="Google Shape;84;p17"/>
          <p:cNvPicPr preferRelativeResize="0"/>
          <p:nvPr/>
        </p:nvPicPr>
        <p:blipFill>
          <a:blip r:embed="rId4">
            <a:alphaModFix/>
          </a:blip>
          <a:stretch>
            <a:fillRect/>
          </a:stretch>
        </p:blipFill>
        <p:spPr>
          <a:xfrm>
            <a:off x="605751" y="1188650"/>
            <a:ext cx="7932500" cy="2766200"/>
          </a:xfrm>
          <a:prstGeom prst="rect">
            <a:avLst/>
          </a:prstGeom>
          <a:noFill/>
          <a:ln>
            <a:noFill/>
          </a:ln>
          <a:effectLst>
            <a:outerShdw blurRad="442913" rotWithShape="0" algn="bl" dir="19920000" dist="180975">
              <a:srgbClr val="000000">
                <a:alpha val="64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21" name="Google Shape;321;p53"/>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onPause</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la app pasa a background. Contraparte onResume()</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Guardar estados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Detener animaciones y elementos consumen CPU</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Cerrar acceso a recursos exclusivos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https://developer.android.com/reference/android/app/Activity.html#onPause()</a:t>
            </a:r>
            <a:endParaRPr b="1" sz="2400">
              <a:solidFill>
                <a:srgbClr val="121867"/>
              </a:solidFill>
              <a:uFill>
                <a:noFill/>
              </a:uFill>
              <a:latin typeface="Arial"/>
              <a:ea typeface="Arial"/>
              <a:cs typeface="Arial"/>
              <a:sym typeface="Arial"/>
              <a:hlinkClick r:id="rId4"/>
            </a:endParaRPr>
          </a:p>
          <a:p>
            <a:pPr indent="0" lvl="0" marL="0" rtl="0" algn="l">
              <a:lnSpc>
                <a:spcPct val="115000"/>
              </a:lnSpc>
              <a:spcBef>
                <a:spcPts val="0"/>
              </a:spcBef>
              <a:spcAft>
                <a:spcPts val="0"/>
              </a:spcAft>
              <a:buNone/>
            </a:pPr>
            <a:r>
              <a:rPr lang="es"/>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27" name="Google Shape;327;p54"/>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onStop</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Se llama cuando la actividad ya no será visible para el usuario</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https://developer.android.com/reference/android/app/Activity.html#onStop()</a:t>
            </a:r>
            <a:endParaRPr b="1" sz="2400" u="sng">
              <a:solidFill>
                <a:srgbClr val="0000FF"/>
              </a:solidFill>
              <a:latin typeface="Arial"/>
              <a:ea typeface="Arial"/>
              <a:cs typeface="Arial"/>
              <a:sym typeface="Arial"/>
              <a:hlinkClick r:id="rId4"/>
            </a:endParaRPr>
          </a:p>
          <a:p>
            <a:pPr indent="0" lvl="0" marL="0" rtl="0" algn="l">
              <a:lnSpc>
                <a:spcPct val="115000"/>
              </a:lnSpc>
              <a:spcBef>
                <a:spcPts val="0"/>
              </a:spcBef>
              <a:spcAft>
                <a:spcPts val="0"/>
              </a:spcAft>
              <a:buNone/>
            </a:pPr>
            <a:r>
              <a:rPr lang="es" sz="2400">
                <a:latin typeface="Arial"/>
                <a:ea typeface="Arial"/>
                <a:cs typeface="Arial"/>
                <a:sym typeface="Arial"/>
              </a:rPr>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33" name="Google Shape;333;p55"/>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onRestart</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comienza la actividad</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Llamado después de `onStop()` (actividad muestra -nuevamente- al usuario).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Seguido de `onStart()` y luego `onResume()`</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https://developer.android.com/reference/android/app/Activity.html#onRestart()</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39" name="Google Shape;339;p56"/>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onDestroy</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Último evento antes de la destrucción</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Limpieza final</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 puede validar que va a desaparecer con </a:t>
            </a:r>
            <a:r>
              <a:rPr i="1" lang="es" sz="1500">
                <a:solidFill>
                  <a:srgbClr val="121867"/>
                </a:solidFill>
                <a:latin typeface="Arial"/>
                <a:ea typeface="Arial"/>
                <a:cs typeface="Arial"/>
                <a:sym typeface="Arial"/>
              </a:rPr>
              <a:t>isFinishing()</a:t>
            </a:r>
            <a:r>
              <a:rPr lang="es" sz="1500">
                <a:solidFill>
                  <a:srgbClr val="121867"/>
                </a:solidFill>
                <a:latin typeface="Arial"/>
                <a:ea typeface="Arial"/>
                <a:cs typeface="Arial"/>
                <a:sym typeface="Arial"/>
              </a:rPr>
              <a:t>.</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chemeClr val="hlink"/>
                </a:solidFill>
                <a:latin typeface="Arial"/>
                <a:ea typeface="Arial"/>
                <a:cs typeface="Arial"/>
                <a:sym typeface="Arial"/>
                <a:hlinkClick r:id="rId3"/>
              </a:rPr>
              <a:t>https://developer.android.com/reference/android/app/Activity#onDestroy()</a:t>
            </a:r>
            <a:r>
              <a:rPr b="1" lang="es" sz="2400">
                <a:solidFill>
                  <a:srgbClr val="121867"/>
                </a:solidFill>
                <a:latin typeface="Arial"/>
                <a:ea typeface="Arial"/>
                <a:cs typeface="Arial"/>
                <a:sym typeface="Arial"/>
              </a:rPr>
              <a:t> </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7"/>
          <p:cNvSpPr txBox="1"/>
          <p:nvPr/>
        </p:nvSpPr>
        <p:spPr>
          <a:xfrm>
            <a:off x="0" y="1221450"/>
            <a:ext cx="9144000" cy="27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@AfterExtras</a:t>
            </a:r>
            <a:r>
              <a:rPr lang="es" sz="2000">
                <a:solidFill>
                  <a:srgbClr val="121867"/>
                </a:solidFill>
              </a:rPr>
              <a:t> -&gt; Permite hacer operaciones tras realizar la inyección de los extra.</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@AfterInject</a:t>
            </a:r>
            <a:r>
              <a:rPr lang="es" sz="2000">
                <a:solidFill>
                  <a:srgbClr val="121867"/>
                </a:solidFill>
              </a:rPr>
              <a:t> -&gt; Permite hacer operaciones tras realizar la inyección de las dependencias.</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b="1" lang="es" sz="2000">
                <a:solidFill>
                  <a:srgbClr val="121867"/>
                </a:solidFill>
              </a:rPr>
              <a:t>@AfterViews</a:t>
            </a:r>
            <a:r>
              <a:rPr lang="es" sz="2000">
                <a:solidFill>
                  <a:srgbClr val="121867"/>
                </a:solidFill>
              </a:rPr>
              <a:t> -&gt; Permite hacer operaciones tras realizar la inyección de las vistas.</a:t>
            </a:r>
            <a:endParaRPr sz="2000">
              <a:solidFill>
                <a:srgbClr val="12186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8"/>
          <p:cNvSpPr txBox="1"/>
          <p:nvPr>
            <p:ph idx="4294967295" type="subTitle"/>
          </p:nvPr>
        </p:nvSpPr>
        <p:spPr>
          <a:xfrm>
            <a:off x="2949300" y="3623050"/>
            <a:ext cx="3245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Anotaciones de cliclo de vida: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50" name="Google Shape;350;p58"/>
          <p:cNvPicPr preferRelativeResize="0"/>
          <p:nvPr/>
        </p:nvPicPr>
        <p:blipFill>
          <a:blip r:embed="rId3">
            <a:alphaModFix/>
          </a:blip>
          <a:stretch>
            <a:fillRect/>
          </a:stretch>
        </p:blipFill>
        <p:spPr>
          <a:xfrm>
            <a:off x="2295288"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9"/>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#3</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361" name="Google Shape;361;p60"/>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Ciclo de vida</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el ciclo de vida de una app Android así como los eventos que se pueden controlar desde el código y para qué controlarlos.</a:t>
            </a:r>
            <a:endParaRPr sz="1000">
              <a:solidFill>
                <a:srgbClr val="121867"/>
              </a:solidFill>
              <a:latin typeface="Lato"/>
              <a:ea typeface="Lato"/>
              <a:cs typeface="Lato"/>
              <a:sym typeface="Lato"/>
            </a:endParaRPr>
          </a:p>
        </p:txBody>
      </p:sp>
      <p:sp>
        <p:nvSpPr>
          <p:cNvPr id="362" name="Google Shape;362;p60"/>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AfterExtras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a:t>
            </a:r>
            <a:r>
              <a:rPr lang="es" sz="1000">
                <a:solidFill>
                  <a:srgbClr val="121867"/>
                </a:solidFill>
                <a:latin typeface="Arial"/>
                <a:ea typeface="Arial"/>
                <a:cs typeface="Arial"/>
                <a:sym typeface="Arial"/>
              </a:rPr>
              <a:t>ejecutar código después de la inyección de extras</a:t>
            </a:r>
            <a:r>
              <a:rPr lang="es" sz="1000">
                <a:solidFill>
                  <a:srgbClr val="121867"/>
                </a:solidFill>
                <a:latin typeface="Lato"/>
                <a:ea typeface="Lato"/>
                <a:cs typeface="Lato"/>
                <a:sym typeface="Lato"/>
              </a:rPr>
              <a:t>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363" name="Google Shape;363;p60"/>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AfterInject</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a:t>
            </a:r>
            <a:r>
              <a:rPr lang="es" sz="1000">
                <a:solidFill>
                  <a:srgbClr val="121867"/>
                </a:solidFill>
                <a:latin typeface="Arial"/>
                <a:ea typeface="Arial"/>
                <a:cs typeface="Arial"/>
                <a:sym typeface="Arial"/>
              </a:rPr>
              <a:t>ermite ejecutar código después de la inyección de dependencias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364" name="Google Shape;364;p60"/>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AfterViews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ejecutar código después d</a:t>
            </a:r>
            <a:r>
              <a:rPr lang="es" sz="1000">
                <a:solidFill>
                  <a:srgbClr val="121867"/>
                </a:solidFill>
                <a:latin typeface="Arial"/>
                <a:ea typeface="Arial"/>
                <a:cs typeface="Arial"/>
                <a:sym typeface="Arial"/>
              </a:rPr>
              <a:t>el binding de vistas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365" name="Google Shape;365;p60"/>
          <p:cNvSpPr txBox="1"/>
          <p:nvPr>
            <p:ph idx="1" type="body"/>
          </p:nvPr>
        </p:nvSpPr>
        <p:spPr>
          <a:xfrm>
            <a:off x="3018925" y="3047988"/>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#3</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Hicimos una app que nos permitía ver las funcionalidades de las anotaciones anteriores y ver como interactúan con el ciclo de vida</a:t>
            </a:r>
            <a:endParaRPr sz="1000">
              <a:solidFill>
                <a:srgbClr val="121867"/>
              </a:solidFill>
              <a:latin typeface="Lato"/>
              <a:ea typeface="Lato"/>
              <a:cs typeface="Lato"/>
              <a:sym typeface="Lato"/>
            </a:endParaRPr>
          </a:p>
        </p:txBody>
      </p:sp>
      <p:pic>
        <p:nvPicPr>
          <p:cNvPr id="366" name="Google Shape;366;p60"/>
          <p:cNvPicPr preferRelativeResize="0"/>
          <p:nvPr/>
        </p:nvPicPr>
        <p:blipFill>
          <a:blip r:embed="rId3">
            <a:alphaModFix/>
          </a:blip>
          <a:stretch>
            <a:fillRect/>
          </a:stretch>
        </p:blipFill>
        <p:spPr>
          <a:xfrm>
            <a:off x="5570500" y="2933163"/>
            <a:ext cx="1305000" cy="1534680"/>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1"/>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5:</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Acceso a los</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recursos</a:t>
            </a:r>
            <a:endParaRPr>
              <a:solidFill>
                <a:srgbClr val="F33784"/>
              </a:solidFill>
              <a:latin typeface="Lato"/>
              <a:ea typeface="Lato"/>
              <a:cs typeface="Lato"/>
              <a:sym typeface="Lato"/>
            </a:endParaRPr>
          </a:p>
        </p:txBody>
      </p:sp>
      <p:pic>
        <p:nvPicPr>
          <p:cNvPr id="372" name="Google Shape;372;p61"/>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378" name="Google Shape;378;p62"/>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Acceso a los recursos</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7200">
              <a:solidFill>
                <a:srgbClr val="F33784"/>
              </a:solidFill>
              <a:latin typeface="Lato"/>
              <a:ea typeface="Lato"/>
              <a:cs typeface="Lato"/>
              <a:sym typeface="Lato"/>
            </a:endParaRPr>
          </a:p>
          <a:p>
            <a:pPr indent="0" lvl="0" marL="0" rtl="0" algn="l">
              <a:spcBef>
                <a:spcPts val="0"/>
              </a:spcBef>
              <a:spcAft>
                <a:spcPts val="0"/>
              </a:spcAft>
              <a:buNone/>
            </a:pPr>
            <a:r>
              <a:rPr lang="es">
                <a:solidFill>
                  <a:srgbClr val="121867"/>
                </a:solidFill>
                <a:latin typeface="Lato"/>
                <a:ea typeface="Lato"/>
                <a:cs typeface="Lato"/>
                <a:sym typeface="Lato"/>
              </a:rPr>
              <a:t>CREACIÓN DEL </a:t>
            </a:r>
            <a:r>
              <a:rPr lang="es">
                <a:solidFill>
                  <a:srgbClr val="F33784"/>
                </a:solidFill>
                <a:latin typeface="Lato"/>
                <a:ea typeface="Lato"/>
                <a:cs typeface="Lato"/>
                <a:sym typeface="Lato"/>
              </a:rPr>
              <a:t>EMULADOR</a:t>
            </a:r>
            <a:endParaRPr>
              <a:solidFill>
                <a:srgbClr val="F33784"/>
              </a:solidFill>
              <a:latin typeface="Lato"/>
              <a:ea typeface="Lato"/>
              <a:cs typeface="Lato"/>
              <a:sym typeface="Lato"/>
            </a:endParaRPr>
          </a:p>
        </p:txBody>
      </p:sp>
      <p:pic>
        <p:nvPicPr>
          <p:cNvPr id="90" name="Google Shape;90;p18"/>
          <p:cNvPicPr preferRelativeResize="0"/>
          <p:nvPr/>
        </p:nvPicPr>
        <p:blipFill>
          <a:blip r:embed="rId3">
            <a:alphaModFix/>
          </a:blip>
          <a:stretch>
            <a:fillRect/>
          </a:stretch>
        </p:blipFill>
        <p:spPr>
          <a:xfrm>
            <a:off x="6416800" y="314513"/>
            <a:ext cx="2651000" cy="4514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3"/>
          <p:cNvSpPr txBox="1"/>
          <p:nvPr/>
        </p:nvSpPr>
        <p:spPr>
          <a:xfrm>
            <a:off x="0" y="208650"/>
            <a:ext cx="9144000" cy="47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@StringRes</a:t>
            </a:r>
            <a:r>
              <a:rPr lang="es" sz="2000">
                <a:solidFill>
                  <a:srgbClr val="121867"/>
                </a:solidFill>
              </a:rPr>
              <a:t> -&gt; Permite obtener los recursos de strings.xml.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@ColorRes</a:t>
            </a:r>
            <a:r>
              <a:rPr lang="es" sz="2000">
                <a:solidFill>
                  <a:srgbClr val="121867"/>
                </a:solidFill>
              </a:rPr>
              <a:t> -&gt; Permite obtener los recursos de colors.xml.</a:t>
            </a:r>
            <a:br>
              <a:rPr lang="es" sz="2000">
                <a:solidFill>
                  <a:srgbClr val="121867"/>
                </a:solidFill>
              </a:rPr>
            </a:b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@BooleanRes</a:t>
            </a:r>
            <a:r>
              <a:rPr lang="es" sz="2000">
                <a:solidFill>
                  <a:srgbClr val="121867"/>
                </a:solidFill>
              </a:rPr>
              <a:t> -&gt; Permite obtener los recursos de booleans.xml.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@AnimationRes</a:t>
            </a:r>
            <a:r>
              <a:rPr lang="es" sz="2000">
                <a:solidFill>
                  <a:srgbClr val="121867"/>
                </a:solidFill>
              </a:rPr>
              <a:t> -&gt; Permite obtener los recursos de anim.[animation].xml.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@IntArrayRes</a:t>
            </a:r>
            <a:r>
              <a:rPr lang="es" sz="2000">
                <a:solidFill>
                  <a:srgbClr val="121867"/>
                </a:solidFill>
              </a:rPr>
              <a:t> -&gt; </a:t>
            </a:r>
            <a:r>
              <a:rPr i="1" lang="es" sz="2000">
                <a:solidFill>
                  <a:srgbClr val="121867"/>
                </a:solidFill>
              </a:rPr>
              <a:t>Práctica final</a:t>
            </a:r>
            <a:r>
              <a:rPr lang="es" sz="2000">
                <a:solidFill>
                  <a:srgbClr val="121867"/>
                </a:solidFill>
              </a:rPr>
              <a:t> -&gt; Permite obtener los recursos en array.</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lang="es" sz="1500">
                <a:solidFill>
                  <a:srgbClr val="121867"/>
                </a:solidFill>
              </a:rPr>
              <a:t>        &lt;array name="hulk_colors"&gt;</a:t>
            </a:r>
            <a:br>
              <a:rPr lang="es" sz="1500">
                <a:solidFill>
                  <a:srgbClr val="121867"/>
                </a:solidFill>
              </a:rPr>
            </a:br>
            <a:r>
              <a:rPr lang="es" sz="1500">
                <a:solidFill>
                  <a:srgbClr val="121867"/>
                </a:solidFill>
              </a:rPr>
              <a:t>            &lt;item&gt;@color/hulk_1&lt;/item&gt;</a:t>
            </a:r>
            <a:br>
              <a:rPr lang="es" sz="1500">
                <a:solidFill>
                  <a:srgbClr val="121867"/>
                </a:solidFill>
              </a:rPr>
            </a:br>
            <a:r>
              <a:rPr lang="es" sz="1500">
                <a:solidFill>
                  <a:srgbClr val="121867"/>
                </a:solidFill>
              </a:rPr>
              <a:t>            &lt;item&gt;@color/hulk_2&lt;/item&gt;</a:t>
            </a:r>
            <a:br>
              <a:rPr lang="es" sz="1500">
                <a:solidFill>
                  <a:srgbClr val="121867"/>
                </a:solidFill>
              </a:rPr>
            </a:br>
            <a:r>
              <a:rPr lang="es" sz="1500">
                <a:solidFill>
                  <a:srgbClr val="121867"/>
                </a:solidFill>
              </a:rPr>
              <a:t>            &lt;item&gt;@color/hulk_3&lt;/item&gt;</a:t>
            </a:r>
            <a:br>
              <a:rPr lang="es" sz="1500">
                <a:solidFill>
                  <a:srgbClr val="121867"/>
                </a:solidFill>
              </a:rPr>
            </a:br>
            <a:r>
              <a:rPr lang="es" sz="1500">
                <a:solidFill>
                  <a:srgbClr val="121867"/>
                </a:solidFill>
              </a:rPr>
              <a:t>            &lt;item&gt;@color/hulk_4&lt;/item&gt;</a:t>
            </a:r>
            <a:br>
              <a:rPr lang="es" sz="1500">
                <a:solidFill>
                  <a:srgbClr val="121867"/>
                </a:solidFill>
              </a:rPr>
            </a:br>
            <a:r>
              <a:rPr lang="es" sz="1500">
                <a:solidFill>
                  <a:srgbClr val="121867"/>
                </a:solidFill>
              </a:rPr>
              <a:t>            &lt;item&gt;@color/hulk_5&lt;/item&gt;</a:t>
            </a:r>
            <a:br>
              <a:rPr lang="es" sz="1500">
                <a:solidFill>
                  <a:srgbClr val="121867"/>
                </a:solidFill>
              </a:rPr>
            </a:br>
            <a:r>
              <a:rPr lang="es" sz="1500">
                <a:solidFill>
                  <a:srgbClr val="121867"/>
                </a:solidFill>
              </a:rPr>
              <a:t>        &lt;/array&gt;</a:t>
            </a:r>
            <a:endParaRPr sz="1500">
              <a:solidFill>
                <a:srgbClr val="121867"/>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4"/>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89" name="Google Shape;389;p64"/>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5"/>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#4</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6"/>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6:</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Práctica final</a:t>
            </a:r>
            <a:endParaRPr>
              <a:solidFill>
                <a:srgbClr val="F33784"/>
              </a:solidFill>
              <a:latin typeface="Lato"/>
              <a:ea typeface="Lato"/>
              <a:cs typeface="Lato"/>
              <a:sym typeface="Lato"/>
            </a:endParaRPr>
          </a:p>
        </p:txBody>
      </p:sp>
      <p:pic>
        <p:nvPicPr>
          <p:cNvPr id="400" name="Google Shape;400;p66"/>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06" name="Google Shape;406;p67"/>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Practica final</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8"/>
          <p:cNvSpPr txBox="1"/>
          <p:nvPr>
            <p:ph idx="4294967295" type="subTitle"/>
          </p:nvPr>
        </p:nvSpPr>
        <p:spPr>
          <a:xfrm>
            <a:off x="4857750" y="3623050"/>
            <a:ext cx="42861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412" name="Google Shape;412;p68"/>
          <p:cNvPicPr preferRelativeResize="0"/>
          <p:nvPr/>
        </p:nvPicPr>
        <p:blipFill>
          <a:blip r:embed="rId3">
            <a:alphaModFix/>
          </a:blip>
          <a:stretch>
            <a:fillRect/>
          </a:stretch>
        </p:blipFill>
        <p:spPr>
          <a:xfrm>
            <a:off x="4857751" y="1061750"/>
            <a:ext cx="4286252" cy="2561301"/>
          </a:xfrm>
          <a:prstGeom prst="rect">
            <a:avLst/>
          </a:prstGeom>
          <a:noFill/>
          <a:ln>
            <a:noFill/>
          </a:ln>
          <a:effectLst>
            <a:outerShdw blurRad="785813" rotWithShape="0" algn="bl" dir="19020000" dist="228600">
              <a:srgbClr val="000000">
                <a:alpha val="50000"/>
              </a:srgbClr>
            </a:outerShdw>
          </a:effectLst>
        </p:spPr>
      </p:pic>
      <p:sp>
        <p:nvSpPr>
          <p:cNvPr id="413" name="Google Shape;413;p68"/>
          <p:cNvSpPr txBox="1"/>
          <p:nvPr>
            <p:ph idx="4294967295" type="title"/>
          </p:nvPr>
        </p:nvSpPr>
        <p:spPr>
          <a:xfrm>
            <a:off x="104848" y="377975"/>
            <a:ext cx="3910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Instrucciones de la </a:t>
            </a:r>
            <a:r>
              <a:rPr lang="es">
                <a:solidFill>
                  <a:srgbClr val="F33784"/>
                </a:solidFill>
                <a:latin typeface="Lato"/>
                <a:ea typeface="Lato"/>
                <a:cs typeface="Lato"/>
                <a:sym typeface="Lato"/>
              </a:rPr>
              <a:t>práctica</a:t>
            </a:r>
            <a:endParaRPr>
              <a:solidFill>
                <a:srgbClr val="F33784"/>
              </a:solidFill>
              <a:latin typeface="Lato"/>
              <a:ea typeface="Lato"/>
              <a:cs typeface="Lato"/>
              <a:sym typeface="Lato"/>
            </a:endParaRPr>
          </a:p>
        </p:txBody>
      </p:sp>
      <p:sp>
        <p:nvSpPr>
          <p:cNvPr id="414" name="Google Shape;414;p68"/>
          <p:cNvSpPr txBox="1"/>
          <p:nvPr>
            <p:ph idx="4294967295" type="body"/>
          </p:nvPr>
        </p:nvSpPr>
        <p:spPr>
          <a:xfrm>
            <a:off x="104775" y="989425"/>
            <a:ext cx="5191200" cy="377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Crear una app (EActivity) que con dos botones (sin AndroidAnnotations, esto se verá próximamente) situados en el título de la aplicación permitan cambiar el lenguaje de la app obteniendo el idioma desde los recursos de la aplicación (se recomienda que los botones sean de tipo/estilo small). La app deberá tener una animación cuando se cambie de lenguaje, la cual será escogida de acuerdo al valor de una propiedad según los resources de la app (BooleanRes).</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La vista principal constará de un contenedor donde se podrá visualizar y pasar su contenido y dos botones los cuales permitirán avanzar o retroceder el contenido del contenedor.</a:t>
            </a:r>
            <a:endParaRPr sz="1500">
              <a:solidFill>
                <a:srgbClr val="717173"/>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9"/>
          <p:cNvSpPr txBox="1"/>
          <p:nvPr>
            <p:ph idx="4294967295" type="subTitle"/>
          </p:nvPr>
        </p:nvSpPr>
        <p:spPr>
          <a:xfrm>
            <a:off x="4857750" y="3623050"/>
            <a:ext cx="42861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420" name="Google Shape;420;p69"/>
          <p:cNvPicPr preferRelativeResize="0"/>
          <p:nvPr/>
        </p:nvPicPr>
        <p:blipFill>
          <a:blip r:embed="rId3">
            <a:alphaModFix/>
          </a:blip>
          <a:stretch>
            <a:fillRect/>
          </a:stretch>
        </p:blipFill>
        <p:spPr>
          <a:xfrm>
            <a:off x="4857751" y="1061750"/>
            <a:ext cx="4286252" cy="2561301"/>
          </a:xfrm>
          <a:prstGeom prst="rect">
            <a:avLst/>
          </a:prstGeom>
          <a:noFill/>
          <a:ln>
            <a:noFill/>
          </a:ln>
          <a:effectLst>
            <a:outerShdw blurRad="785813" rotWithShape="0" algn="bl" dir="19020000" dist="228600">
              <a:srgbClr val="000000">
                <a:alpha val="50000"/>
              </a:srgbClr>
            </a:outerShdw>
          </a:effectLst>
        </p:spPr>
      </p:pic>
      <p:sp>
        <p:nvSpPr>
          <p:cNvPr id="421" name="Google Shape;421;p69"/>
          <p:cNvSpPr txBox="1"/>
          <p:nvPr>
            <p:ph idx="4294967295" type="title"/>
          </p:nvPr>
        </p:nvSpPr>
        <p:spPr>
          <a:xfrm>
            <a:off x="104848" y="575225"/>
            <a:ext cx="3910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Instrucciones de la </a:t>
            </a:r>
            <a:r>
              <a:rPr lang="es">
                <a:solidFill>
                  <a:srgbClr val="F33784"/>
                </a:solidFill>
                <a:latin typeface="Lato"/>
                <a:ea typeface="Lato"/>
                <a:cs typeface="Lato"/>
                <a:sym typeface="Lato"/>
              </a:rPr>
              <a:t>práctica</a:t>
            </a:r>
            <a:endParaRPr>
              <a:solidFill>
                <a:srgbClr val="F33784"/>
              </a:solidFill>
              <a:latin typeface="Lato"/>
              <a:ea typeface="Lato"/>
              <a:cs typeface="Lato"/>
              <a:sym typeface="Lato"/>
            </a:endParaRPr>
          </a:p>
        </p:txBody>
      </p:sp>
      <p:sp>
        <p:nvSpPr>
          <p:cNvPr id="422" name="Google Shape;422;p69"/>
          <p:cNvSpPr txBox="1"/>
          <p:nvPr>
            <p:ph idx="4294967295" type="body"/>
          </p:nvPr>
        </p:nvSpPr>
        <p:spPr>
          <a:xfrm>
            <a:off x="104775" y="1186675"/>
            <a:ext cx="5191200" cy="338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El contenedor será un objeto personalizado, estará formado por una imagen de un vengador, un único TextView personalizado que mostrará el nombre del </a:t>
            </a:r>
            <a:r>
              <a:rPr lang="es" sz="1500">
                <a:solidFill>
                  <a:srgbClr val="121867"/>
                </a:solidFill>
                <a:latin typeface="Arial"/>
                <a:ea typeface="Arial"/>
                <a:cs typeface="Arial"/>
                <a:sym typeface="Arial"/>
              </a:rPr>
              <a:t>héroe</a:t>
            </a:r>
            <a:r>
              <a:rPr lang="es" sz="1500">
                <a:solidFill>
                  <a:srgbClr val="121867"/>
                </a:solidFill>
                <a:latin typeface="Arial"/>
                <a:ea typeface="Arial"/>
                <a:cs typeface="Arial"/>
                <a:sym typeface="Arial"/>
              </a:rPr>
              <a:t>, el nombre del actor y una pequeña descripción. Además cada vengador tiene cinco colores representativos que se podrán poner como fondo de pantalla pulsando cinco diferentes botones. La respectiva información será recuperada desde otra aplicación, la cual deberá ser llamada.</a:t>
            </a:r>
            <a:endParaRPr sz="1500">
              <a:solidFill>
                <a:srgbClr val="121867"/>
              </a:solidFill>
              <a:latin typeface="Arial"/>
              <a:ea typeface="Arial"/>
              <a:cs typeface="Arial"/>
              <a:sym typeface="Arial"/>
            </a:endParaRPr>
          </a:p>
          <a:p>
            <a:pPr indent="0" lvl="0" marL="0" rtl="0" algn="l">
              <a:lnSpc>
                <a:spcPct val="115000"/>
              </a:lnSpc>
              <a:spcBef>
                <a:spcPts val="900"/>
              </a:spcBef>
              <a:spcAft>
                <a:spcPts val="900"/>
              </a:spcAft>
              <a:buNone/>
            </a:pPr>
            <a:r>
              <a:rPr lang="es" sz="1500">
                <a:solidFill>
                  <a:srgbClr val="121867"/>
                </a:solidFill>
                <a:latin typeface="Arial"/>
                <a:ea typeface="Arial"/>
                <a:cs typeface="Arial"/>
                <a:sym typeface="Arial"/>
              </a:rPr>
              <a:t>Toda la aplicación deberá cambiar entre dos idiomas (español e inglés), como recomendación montar dos beans y que cada uno gestione su respectivo idioma.</a:t>
            </a:r>
            <a:endParaRPr sz="1500">
              <a:solidFill>
                <a:srgbClr val="717173"/>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0"/>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7:</a:t>
            </a:r>
            <a:endParaRPr>
              <a:solidFill>
                <a:srgbClr val="121867"/>
              </a:solidFill>
              <a:latin typeface="Lato"/>
              <a:ea typeface="Lato"/>
              <a:cs typeface="Lato"/>
              <a:sym typeface="Lato"/>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Examen</a:t>
            </a:r>
            <a:endParaRPr b="0" sz="3000">
              <a:solidFill>
                <a:srgbClr val="F33784"/>
              </a:solidFill>
              <a:latin typeface="Lato Black"/>
              <a:ea typeface="Lato Black"/>
              <a:cs typeface="Lato Black"/>
              <a:sym typeface="Lato Black"/>
            </a:endParaRPr>
          </a:p>
        </p:txBody>
      </p:sp>
      <p:pic>
        <p:nvPicPr>
          <p:cNvPr id="428" name="Google Shape;428;p70"/>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34" name="Google Shape;434;p71"/>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Modificaciones de la interfaz</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Examen</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2"/>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440" name="Google Shape;440;p72"/>
          <p:cNvPicPr preferRelativeResize="0"/>
          <p:nvPr/>
        </p:nvPicPr>
        <p:blipFill>
          <a:blip r:embed="rId3">
            <a:alphaModFix/>
          </a:blip>
          <a:stretch>
            <a:fillRect/>
          </a:stretch>
        </p:blipFill>
        <p:spPr>
          <a:xfrm>
            <a:off x="3127275" y="1615013"/>
            <a:ext cx="2889461" cy="1913465"/>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p:nvPr/>
        </p:nvSpPr>
        <p:spPr>
          <a:xfrm>
            <a:off x="3864701" y="713790"/>
            <a:ext cx="4871019" cy="379214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4068509" y="916921"/>
            <a:ext cx="4463700" cy="2850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999999"/>
              </a:solidFill>
              <a:latin typeface="Karla"/>
              <a:ea typeface="Karla"/>
              <a:cs typeface="Karla"/>
              <a:sym typeface="Karla"/>
            </a:endParaRPr>
          </a:p>
        </p:txBody>
      </p:sp>
      <p:sp>
        <p:nvSpPr>
          <p:cNvPr id="97" name="Google Shape;97;p19"/>
          <p:cNvSpPr txBox="1"/>
          <p:nvPr>
            <p:ph type="title"/>
          </p:nvPr>
        </p:nvSpPr>
        <p:spPr>
          <a:xfrm>
            <a:off x="838309" y="1807900"/>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UBUNTU</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121867"/>
                </a:solidFill>
                <a:latin typeface="Lato"/>
                <a:ea typeface="Lato"/>
                <a:cs typeface="Lato"/>
                <a:sym typeface="Lato"/>
              </a:rPr>
              <a:t>USERS</a:t>
            </a:r>
            <a:endParaRPr>
              <a:solidFill>
                <a:srgbClr val="121867"/>
              </a:solidFill>
              <a:latin typeface="Lato"/>
              <a:ea typeface="Lato"/>
              <a:cs typeface="Lato"/>
              <a:sym typeface="Lato"/>
            </a:endParaRPr>
          </a:p>
        </p:txBody>
      </p:sp>
      <p:sp>
        <p:nvSpPr>
          <p:cNvPr id="98" name="Google Shape;98;p19"/>
          <p:cNvSpPr txBox="1"/>
          <p:nvPr>
            <p:ph idx="1" type="body"/>
          </p:nvPr>
        </p:nvSpPr>
        <p:spPr>
          <a:xfrm>
            <a:off x="838250" y="2419350"/>
            <a:ext cx="2334900" cy="22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solidFill>
                  <a:srgbClr val="121867"/>
                </a:solidFill>
                <a:latin typeface="Lato"/>
                <a:ea typeface="Lato"/>
                <a:cs typeface="Lato"/>
                <a:sym typeface="Lato"/>
              </a:rPr>
              <a:t>Añade el Android Studio a tu cajón de apps</a:t>
            </a:r>
            <a:r>
              <a:rPr lang="es">
                <a:solidFill>
                  <a:srgbClr val="121867"/>
                </a:solidFill>
                <a:latin typeface="Lato"/>
                <a:ea typeface="Lato"/>
                <a:cs typeface="Lato"/>
                <a:sym typeface="Lato"/>
              </a:rPr>
              <a:t>.</a:t>
            </a:r>
            <a:endParaRPr>
              <a:solidFill>
                <a:srgbClr val="121867"/>
              </a:solidFill>
              <a:latin typeface="Lato"/>
              <a:ea typeface="Lato"/>
              <a:cs typeface="Lato"/>
              <a:sym typeface="Lato"/>
            </a:endParaRPr>
          </a:p>
        </p:txBody>
      </p:sp>
      <p:pic>
        <p:nvPicPr>
          <p:cNvPr id="99" name="Google Shape;99;p19"/>
          <p:cNvPicPr preferRelativeResize="0"/>
          <p:nvPr/>
        </p:nvPicPr>
        <p:blipFill>
          <a:blip r:embed="rId3">
            <a:alphaModFix/>
          </a:blip>
          <a:stretch>
            <a:fillRect/>
          </a:stretch>
        </p:blipFill>
        <p:spPr>
          <a:xfrm>
            <a:off x="4688575" y="1732463"/>
            <a:ext cx="1219200" cy="1219200"/>
          </a:xfrm>
          <a:prstGeom prst="rect">
            <a:avLst/>
          </a:prstGeom>
          <a:noFill/>
          <a:ln>
            <a:noFill/>
          </a:ln>
        </p:spPr>
      </p:pic>
      <p:pic>
        <p:nvPicPr>
          <p:cNvPr id="100" name="Google Shape;100;p19"/>
          <p:cNvPicPr preferRelativeResize="0"/>
          <p:nvPr/>
        </p:nvPicPr>
        <p:blipFill>
          <a:blip r:embed="rId4">
            <a:alphaModFix/>
          </a:blip>
          <a:stretch>
            <a:fillRect/>
          </a:stretch>
        </p:blipFill>
        <p:spPr>
          <a:xfrm>
            <a:off x="6710600" y="1732452"/>
            <a:ext cx="1219200" cy="12192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3"/>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8:</a:t>
            </a:r>
            <a:endParaRPr>
              <a:solidFill>
                <a:srgbClr val="121867"/>
              </a:solidFill>
              <a:latin typeface="Lato"/>
              <a:ea typeface="Lato"/>
              <a:cs typeface="Lato"/>
              <a:sym typeface="Lato"/>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Recapitulación de</a:t>
            </a:r>
            <a:endParaRPr b="0" sz="3000">
              <a:solidFill>
                <a:srgbClr val="F33784"/>
              </a:solidFill>
              <a:latin typeface="Lato Black"/>
              <a:ea typeface="Lato Black"/>
              <a:cs typeface="Lato Black"/>
              <a:sym typeface="Lato Black"/>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las anotaciones</a:t>
            </a:r>
            <a:endParaRPr b="0" sz="3000">
              <a:solidFill>
                <a:srgbClr val="F33784"/>
              </a:solidFill>
              <a:latin typeface="Lato Black"/>
              <a:ea typeface="Lato Black"/>
              <a:cs typeface="Lato Black"/>
              <a:sym typeface="Lato Black"/>
            </a:endParaRPr>
          </a:p>
        </p:txBody>
      </p:sp>
      <p:pic>
        <p:nvPicPr>
          <p:cNvPr id="446" name="Google Shape;446;p73"/>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52" name="Google Shape;452;p74"/>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Modificaciones de la interfaz</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Recapitulación de las anotaciones</a:t>
            </a:r>
            <a:endParaRPr>
              <a:solidFill>
                <a:srgbClr val="F33784"/>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5"/>
          <p:cNvSpPr txBox="1"/>
          <p:nvPr/>
        </p:nvSpPr>
        <p:spPr>
          <a:xfrm>
            <a:off x="0" y="1637100"/>
            <a:ext cx="9144000" cy="18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Instalar AndroidAnnotations</a:t>
            </a:r>
            <a:r>
              <a:rPr lang="es" sz="2000">
                <a:solidFill>
                  <a:srgbClr val="121867"/>
                </a:solidFill>
              </a:rPr>
              <a:t>:</a:t>
            </a:r>
            <a:endParaRPr sz="2000">
              <a:solidFill>
                <a:srgbClr val="121867"/>
              </a:solidFill>
            </a:endParaRPr>
          </a:p>
          <a:p>
            <a:pPr indent="457200" lvl="0" marL="0" rtl="0" algn="l">
              <a:lnSpc>
                <a:spcPct val="115000"/>
              </a:lnSpc>
              <a:spcBef>
                <a:spcPts val="0"/>
              </a:spcBef>
              <a:spcAft>
                <a:spcPts val="0"/>
              </a:spcAft>
              <a:buNone/>
            </a:pPr>
            <a:r>
              <a:rPr lang="es" sz="2000">
                <a:solidFill>
                  <a:srgbClr val="121867"/>
                </a:solidFill>
              </a:rPr>
              <a:t>app/build.gradle</a:t>
            </a:r>
            <a:br>
              <a:rPr lang="es" sz="2000">
                <a:solidFill>
                  <a:srgbClr val="121867"/>
                </a:solidFill>
              </a:rPr>
            </a:br>
            <a:r>
              <a:rPr lang="es" sz="1500">
                <a:solidFill>
                  <a:srgbClr val="121867"/>
                </a:solidFill>
              </a:rPr>
              <a:t>		annotationProcessor "org.androidannotations:androidannotations:$AAVersion"</a:t>
            </a:r>
            <a:br>
              <a:rPr lang="es" sz="1500">
                <a:solidFill>
                  <a:srgbClr val="121867"/>
                </a:solidFill>
              </a:rPr>
            </a:br>
            <a:r>
              <a:rPr lang="es" sz="1500">
                <a:solidFill>
                  <a:srgbClr val="121867"/>
                </a:solidFill>
              </a:rPr>
              <a:t>		implementation "org.androidannotations:androidannotations-api:$AAVersion"</a:t>
            </a:r>
            <a:endParaRPr sz="1500">
              <a:solidFill>
                <a:srgbClr val="121867"/>
              </a:solidFill>
            </a:endParaRPr>
          </a:p>
          <a:p>
            <a:pPr indent="0" lvl="0" marL="0" rtl="0" algn="l">
              <a:lnSpc>
                <a:spcPct val="115000"/>
              </a:lnSpc>
              <a:spcBef>
                <a:spcPts val="0"/>
              </a:spcBef>
              <a:spcAft>
                <a:spcPts val="0"/>
              </a:spcAft>
              <a:buNone/>
            </a:pPr>
            <a:r>
              <a:t/>
            </a:r>
            <a:endParaRPr sz="1000">
              <a:solidFill>
                <a:srgbClr val="121867"/>
              </a:solidFill>
            </a:endParaRPr>
          </a:p>
          <a:p>
            <a:pPr indent="0" lvl="0" marL="0" rtl="0" algn="l">
              <a:lnSpc>
                <a:spcPct val="115000"/>
              </a:lnSpc>
              <a:spcBef>
                <a:spcPts val="0"/>
              </a:spcBef>
              <a:spcAft>
                <a:spcPts val="0"/>
              </a:spcAft>
              <a:buClr>
                <a:schemeClr val="dk1"/>
              </a:buClr>
              <a:buSzPts val="1100"/>
              <a:buFont typeface="Arial"/>
              <a:buNone/>
            </a:pPr>
            <a:r>
              <a:rPr b="1" lang="es" sz="2000">
                <a:solidFill>
                  <a:srgbClr val="121867"/>
                </a:solidFill>
              </a:rPr>
              <a:t>“hello world”</a:t>
            </a:r>
            <a:r>
              <a:rPr lang="es" sz="2000">
                <a:solidFill>
                  <a:srgbClr val="121867"/>
                </a:solidFill>
              </a:rPr>
              <a:t> </a:t>
            </a:r>
            <a:r>
              <a:rPr i="1" lang="es" sz="2000">
                <a:solidFill>
                  <a:srgbClr val="121867"/>
                </a:solidFill>
              </a:rPr>
              <a:t>sin</a:t>
            </a:r>
            <a:r>
              <a:rPr lang="es" sz="2000">
                <a:solidFill>
                  <a:srgbClr val="121867"/>
                </a:solidFill>
              </a:rPr>
              <a:t> y </a:t>
            </a:r>
            <a:r>
              <a:rPr i="1" lang="es" sz="2000">
                <a:solidFill>
                  <a:srgbClr val="121867"/>
                </a:solidFill>
              </a:rPr>
              <a:t>con</a:t>
            </a:r>
            <a:r>
              <a:rPr lang="es" sz="2000">
                <a:solidFill>
                  <a:srgbClr val="121867"/>
                </a:solidFill>
              </a:rPr>
              <a:t> AndroidAnnotations</a:t>
            </a:r>
            <a:endParaRPr sz="2000">
              <a:solidFill>
                <a:srgbClr val="121867"/>
              </a:solidFill>
            </a:endParaRPr>
          </a:p>
          <a:p>
            <a:pPr indent="0" lvl="0" marL="0" rtl="0" algn="l">
              <a:lnSpc>
                <a:spcPct val="115000"/>
              </a:lnSpc>
              <a:spcBef>
                <a:spcPts val="0"/>
              </a:spcBef>
              <a:spcAft>
                <a:spcPts val="0"/>
              </a:spcAft>
              <a:buNone/>
            </a:pPr>
            <a:r>
              <a:t/>
            </a:r>
            <a:endParaRPr sz="2000">
              <a:solidFill>
                <a:srgbClr val="121867"/>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6"/>
          <p:cNvSpPr txBox="1"/>
          <p:nvPr/>
        </p:nvSpPr>
        <p:spPr>
          <a:xfrm>
            <a:off x="0" y="278250"/>
            <a:ext cx="9144000" cy="45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s" sz="2000">
                <a:solidFill>
                  <a:srgbClr val="121867"/>
                </a:solidFill>
              </a:rPr>
              <a:t>@EActivity</a:t>
            </a:r>
            <a:r>
              <a:rPr lang="es" sz="2000">
                <a:solidFill>
                  <a:srgbClr val="121867"/>
                </a:solidFill>
              </a:rPr>
              <a:t> -&gt; Permite mejorar una actividad con AndroidAnnotations y permite especificar su layout.</a:t>
            </a:r>
            <a:endParaRPr sz="2000">
              <a:solidFill>
                <a:srgbClr val="121867"/>
              </a:solidFill>
            </a:endParaRPr>
          </a:p>
          <a:p>
            <a:pPr indent="0" lvl="0" marL="0" rtl="0" algn="l">
              <a:lnSpc>
                <a:spcPct val="115000"/>
              </a:lnSpc>
              <a:spcBef>
                <a:spcPts val="900"/>
              </a:spcBef>
              <a:spcAft>
                <a:spcPts val="0"/>
              </a:spcAft>
              <a:buNone/>
            </a:pPr>
            <a:r>
              <a:rPr b="1" lang="es" sz="2000">
                <a:solidFill>
                  <a:srgbClr val="121867"/>
                </a:solidFill>
              </a:rPr>
              <a:t>@EApplication</a:t>
            </a:r>
            <a:r>
              <a:rPr lang="es" sz="2000">
                <a:solidFill>
                  <a:srgbClr val="121867"/>
                </a:solidFill>
              </a:rPr>
              <a:t> -&gt; Permite definir una nueva aplicación dentro del proyecto. Recordar que la clase se debe registrar en el manifest("android:name").</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@EBean</a:t>
            </a:r>
            <a:r>
              <a:rPr lang="es" sz="2000">
                <a:solidFill>
                  <a:srgbClr val="121867"/>
                </a:solidFill>
              </a:rPr>
              <a:t> -&gt; Permite definir un bean empleando AndroidAnnotations.</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 </a:t>
            </a:r>
            <a:r>
              <a:rPr lang="es" sz="2000">
                <a:solidFill>
                  <a:srgbClr val="121867"/>
                </a:solidFill>
              </a:rPr>
              <a:t>-&gt;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@EViewGroup</a:t>
            </a:r>
            <a:r>
              <a:rPr lang="es" sz="2000">
                <a:solidFill>
                  <a:srgbClr val="121867"/>
                </a:solidFill>
              </a:rPr>
              <a:t> -&gt;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@Fullscreen</a:t>
            </a:r>
            <a:r>
              <a:rPr lang="es" sz="2000">
                <a:solidFill>
                  <a:srgbClr val="121867"/>
                </a:solidFill>
              </a:rPr>
              <a:t> -&gt; Nos permite poner una actividad a pantalla completa.</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@WindowFeature</a:t>
            </a:r>
            <a:r>
              <a:rPr lang="es" sz="2000">
                <a:solidFill>
                  <a:srgbClr val="121867"/>
                </a:solidFill>
              </a:rPr>
              <a:t> -&gt; Permite configurar elementos de la vista de una actividad.</a:t>
            </a:r>
            <a:endParaRPr sz="2000">
              <a:solidFill>
                <a:srgbClr val="121867"/>
              </a:solidFill>
            </a:endParaRPr>
          </a:p>
          <a:p>
            <a:pPr indent="0" lvl="0" marL="0" rtl="0" algn="l">
              <a:lnSpc>
                <a:spcPct val="115000"/>
              </a:lnSpc>
              <a:spcBef>
                <a:spcPts val="900"/>
              </a:spcBef>
              <a:spcAft>
                <a:spcPts val="0"/>
              </a:spcAft>
              <a:buNone/>
            </a:pPr>
            <a:r>
              <a:t/>
            </a:r>
            <a:endParaRPr b="1" sz="2000">
              <a:solidFill>
                <a:srgbClr val="121867"/>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7"/>
          <p:cNvSpPr txBox="1"/>
          <p:nvPr/>
        </p:nvSpPr>
        <p:spPr>
          <a:xfrm>
            <a:off x="0" y="417300"/>
            <a:ext cx="9144000" cy="43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@Bean</a:t>
            </a:r>
            <a:r>
              <a:rPr lang="es" sz="2000">
                <a:solidFill>
                  <a:srgbClr val="121867"/>
                </a:solidFill>
              </a:rPr>
              <a:t> -&gt; Permite instanciar la anotación @EBea.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@Extra</a:t>
            </a:r>
            <a:r>
              <a:rPr lang="es" sz="2000">
                <a:solidFill>
                  <a:srgbClr val="121867"/>
                </a:solidFill>
              </a:rPr>
              <a:t> -&gt; Permite recibir una información enviada por un intenet, para lo cual empleamos</a:t>
            </a:r>
            <a:br>
              <a:rPr lang="es" sz="2000">
                <a:solidFill>
                  <a:srgbClr val="121867"/>
                </a:solidFill>
              </a:rPr>
            </a:br>
            <a:r>
              <a:rPr lang="es" sz="2000">
                <a:solidFill>
                  <a:srgbClr val="121867"/>
                </a:solidFill>
              </a:rPr>
              <a:t>        </a:t>
            </a:r>
            <a:r>
              <a:rPr lang="es" sz="1500">
                <a:solidFill>
                  <a:srgbClr val="121867"/>
                </a:solidFill>
              </a:rPr>
              <a:t>&lt;CLASS&gt;_.intent(&lt;CONTEXT&gt;).&lt;VAR_WITH_EXTRA&gt;(&lt;MESSAGE&gt;).start() ;</a:t>
            </a:r>
            <a:endParaRPr sz="15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@App</a:t>
            </a:r>
            <a:r>
              <a:rPr lang="es" sz="2000">
                <a:solidFill>
                  <a:srgbClr val="121867"/>
                </a:solidFill>
              </a:rPr>
              <a:t> -&gt; Permite instanciar la anotación @EApplication. Permite ser configurado tanto a nivel de objeto como de método.</a:t>
            </a:r>
            <a:endParaRPr sz="20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@RootContext</a:t>
            </a:r>
            <a:r>
              <a:rPr lang="es" sz="2000">
                <a:solidFill>
                  <a:srgbClr val="121867"/>
                </a:solidFill>
              </a:rPr>
              <a:t> -&gt; Permite obtener el contexto de la aplicación. Permite ser configurado tanto a nivel de objeto como de método.</a:t>
            </a:r>
            <a:endParaRPr sz="2000">
              <a:solidFill>
                <a:srgbClr val="121867"/>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8"/>
          <p:cNvSpPr txBox="1"/>
          <p:nvPr/>
        </p:nvSpPr>
        <p:spPr>
          <a:xfrm>
            <a:off x="0" y="417300"/>
            <a:ext cx="9144000" cy="43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@AfterExtras</a:t>
            </a:r>
            <a:r>
              <a:rPr lang="es" sz="2000">
                <a:solidFill>
                  <a:srgbClr val="121867"/>
                </a:solidFill>
              </a:rPr>
              <a:t> -&gt; Permite hacer </a:t>
            </a:r>
            <a:r>
              <a:rPr lang="es" sz="2000">
                <a:solidFill>
                  <a:srgbClr val="121867"/>
                </a:solidFill>
              </a:rPr>
              <a:t>operaciones</a:t>
            </a:r>
            <a:r>
              <a:rPr lang="es" sz="2000">
                <a:solidFill>
                  <a:srgbClr val="121867"/>
                </a:solidFill>
              </a:rPr>
              <a:t> tras realizar las inyección de los extra.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@AfterInject</a:t>
            </a:r>
            <a:r>
              <a:rPr lang="es" sz="2000">
                <a:solidFill>
                  <a:srgbClr val="121867"/>
                </a:solidFill>
              </a:rPr>
              <a:t> -&gt; Permite hacer operaciones tras realizar las inyección de las inejcciones.</a:t>
            </a:r>
            <a:endParaRPr sz="20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@AfterViews</a:t>
            </a:r>
            <a:r>
              <a:rPr lang="es" sz="2000">
                <a:solidFill>
                  <a:srgbClr val="121867"/>
                </a:solidFill>
              </a:rPr>
              <a:t> -&gt; Permite hacer </a:t>
            </a:r>
            <a:r>
              <a:rPr lang="es" sz="2000">
                <a:solidFill>
                  <a:srgbClr val="121867"/>
                </a:solidFill>
              </a:rPr>
              <a:t>operaciones</a:t>
            </a:r>
            <a:r>
              <a:rPr lang="es" sz="2000">
                <a:solidFill>
                  <a:srgbClr val="121867"/>
                </a:solidFill>
              </a:rPr>
              <a:t> tras realizar las inyección de las vistas</a:t>
            </a:r>
            <a:r>
              <a:rPr lang="es" sz="2000">
                <a:solidFill>
                  <a:srgbClr val="121867"/>
                </a:solidFill>
              </a:rPr>
              <a:t>.</a:t>
            </a:r>
            <a:endParaRPr sz="2000">
              <a:solidFill>
                <a:srgbClr val="121867"/>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9"/>
          <p:cNvSpPr txBox="1"/>
          <p:nvPr/>
        </p:nvSpPr>
        <p:spPr>
          <a:xfrm>
            <a:off x="0" y="208650"/>
            <a:ext cx="9144000" cy="47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@StringRes</a:t>
            </a:r>
            <a:r>
              <a:rPr lang="es" sz="2000">
                <a:solidFill>
                  <a:srgbClr val="121867"/>
                </a:solidFill>
              </a:rPr>
              <a:t> -&gt; Permite obtener los recursos de strings.xml.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@ColorRes</a:t>
            </a:r>
            <a:r>
              <a:rPr lang="es" sz="2000">
                <a:solidFill>
                  <a:srgbClr val="121867"/>
                </a:solidFill>
              </a:rPr>
              <a:t> -&gt; Permite </a:t>
            </a:r>
            <a:r>
              <a:rPr lang="es" sz="2000">
                <a:solidFill>
                  <a:srgbClr val="121867"/>
                </a:solidFill>
              </a:rPr>
              <a:t>obtener</a:t>
            </a:r>
            <a:r>
              <a:rPr lang="es" sz="2000">
                <a:solidFill>
                  <a:srgbClr val="121867"/>
                </a:solidFill>
              </a:rPr>
              <a:t> los recursos de colors.xml.</a:t>
            </a:r>
            <a:br>
              <a:rPr lang="es" sz="2000">
                <a:solidFill>
                  <a:srgbClr val="121867"/>
                </a:solidFill>
              </a:rPr>
            </a:b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@BooleanRes</a:t>
            </a:r>
            <a:r>
              <a:rPr lang="es" sz="2000">
                <a:solidFill>
                  <a:srgbClr val="121867"/>
                </a:solidFill>
              </a:rPr>
              <a:t> -&gt; Permite </a:t>
            </a:r>
            <a:r>
              <a:rPr lang="es" sz="2000">
                <a:solidFill>
                  <a:srgbClr val="121867"/>
                </a:solidFill>
              </a:rPr>
              <a:t>obtener</a:t>
            </a:r>
            <a:r>
              <a:rPr lang="es" sz="2000">
                <a:solidFill>
                  <a:srgbClr val="121867"/>
                </a:solidFill>
              </a:rPr>
              <a:t> los recursos de booleans.xml.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@AnimationRes</a:t>
            </a:r>
            <a:r>
              <a:rPr lang="es" sz="2000">
                <a:solidFill>
                  <a:srgbClr val="121867"/>
                </a:solidFill>
              </a:rPr>
              <a:t> -&gt; Permite </a:t>
            </a:r>
            <a:r>
              <a:rPr lang="es" sz="2000">
                <a:solidFill>
                  <a:srgbClr val="121867"/>
                </a:solidFill>
              </a:rPr>
              <a:t>obtener</a:t>
            </a:r>
            <a:r>
              <a:rPr lang="es" sz="2000">
                <a:solidFill>
                  <a:srgbClr val="121867"/>
                </a:solidFill>
              </a:rPr>
              <a:t> los recursos de anim.[animation].xml.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@IntArrayRes</a:t>
            </a:r>
            <a:r>
              <a:rPr lang="es" sz="2000">
                <a:solidFill>
                  <a:srgbClr val="121867"/>
                </a:solidFill>
              </a:rPr>
              <a:t> -&gt; </a:t>
            </a:r>
            <a:r>
              <a:rPr i="1" lang="es" sz="2000">
                <a:solidFill>
                  <a:srgbClr val="121867"/>
                </a:solidFill>
              </a:rPr>
              <a:t>Práctica final</a:t>
            </a:r>
            <a:r>
              <a:rPr lang="es" sz="2000">
                <a:solidFill>
                  <a:srgbClr val="121867"/>
                </a:solidFill>
              </a:rPr>
              <a:t> -&gt; Permite </a:t>
            </a:r>
            <a:r>
              <a:rPr lang="es" sz="2000">
                <a:solidFill>
                  <a:srgbClr val="121867"/>
                </a:solidFill>
              </a:rPr>
              <a:t>obtener</a:t>
            </a:r>
            <a:r>
              <a:rPr lang="es" sz="2000">
                <a:solidFill>
                  <a:srgbClr val="121867"/>
                </a:solidFill>
              </a:rPr>
              <a:t> los recursos en array.</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lang="es" sz="1500">
                <a:solidFill>
                  <a:srgbClr val="121867"/>
                </a:solidFill>
              </a:rPr>
              <a:t>        &lt;array name="hulk_colors"&gt;</a:t>
            </a:r>
            <a:br>
              <a:rPr lang="es" sz="1500">
                <a:solidFill>
                  <a:srgbClr val="121867"/>
                </a:solidFill>
              </a:rPr>
            </a:br>
            <a:r>
              <a:rPr lang="es" sz="1500">
                <a:solidFill>
                  <a:srgbClr val="121867"/>
                </a:solidFill>
              </a:rPr>
              <a:t>            &lt;item&gt;@color/hulk_1&lt;/item&gt;</a:t>
            </a:r>
            <a:br>
              <a:rPr lang="es" sz="1500">
                <a:solidFill>
                  <a:srgbClr val="121867"/>
                </a:solidFill>
              </a:rPr>
            </a:br>
            <a:r>
              <a:rPr lang="es" sz="1500">
                <a:solidFill>
                  <a:srgbClr val="121867"/>
                </a:solidFill>
              </a:rPr>
              <a:t>            &lt;item&gt;@color/hulk_2&lt;/item&gt;</a:t>
            </a:r>
            <a:br>
              <a:rPr lang="es" sz="1500">
                <a:solidFill>
                  <a:srgbClr val="121867"/>
                </a:solidFill>
              </a:rPr>
            </a:br>
            <a:r>
              <a:rPr lang="es" sz="1500">
                <a:solidFill>
                  <a:srgbClr val="121867"/>
                </a:solidFill>
              </a:rPr>
              <a:t>            &lt;item&gt;@color/hulk_3&lt;/item&gt;</a:t>
            </a:r>
            <a:br>
              <a:rPr lang="es" sz="1500">
                <a:solidFill>
                  <a:srgbClr val="121867"/>
                </a:solidFill>
              </a:rPr>
            </a:br>
            <a:r>
              <a:rPr lang="es" sz="1500">
                <a:solidFill>
                  <a:srgbClr val="121867"/>
                </a:solidFill>
              </a:rPr>
              <a:t>            &lt;item&gt;@color/hulk_4&lt;/item&gt;</a:t>
            </a:r>
            <a:br>
              <a:rPr lang="es" sz="1500">
                <a:solidFill>
                  <a:srgbClr val="121867"/>
                </a:solidFill>
              </a:rPr>
            </a:br>
            <a:r>
              <a:rPr lang="es" sz="1500">
                <a:solidFill>
                  <a:srgbClr val="121867"/>
                </a:solidFill>
              </a:rPr>
              <a:t>            &lt;item&gt;@color/hulk_5&lt;/item&gt;</a:t>
            </a:r>
            <a:br>
              <a:rPr lang="es" sz="1500">
                <a:solidFill>
                  <a:srgbClr val="121867"/>
                </a:solidFill>
              </a:rPr>
            </a:br>
            <a:r>
              <a:rPr lang="es" sz="1500">
                <a:solidFill>
                  <a:srgbClr val="121867"/>
                </a:solidFill>
              </a:rPr>
              <a:t>        &lt;/array&gt;</a:t>
            </a:r>
            <a:endParaRPr sz="1500">
              <a:solidFill>
                <a:srgbClr val="12186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80"/>
          <p:cNvSpPr txBox="1"/>
          <p:nvPr>
            <p:ph idx="4294967295" type="ctrTitle"/>
          </p:nvPr>
        </p:nvSpPr>
        <p:spPr>
          <a:xfrm>
            <a:off x="685800" y="1964350"/>
            <a:ext cx="453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F33784"/>
                </a:solidFill>
                <a:latin typeface="Lato"/>
                <a:ea typeface="Lato"/>
                <a:cs typeface="Lato"/>
                <a:sym typeface="Lato"/>
              </a:rPr>
              <a:t>THANKS!</a:t>
            </a:r>
            <a:endParaRPr sz="3600">
              <a:solidFill>
                <a:srgbClr val="F33784"/>
              </a:solidFill>
              <a:latin typeface="Lato"/>
              <a:ea typeface="Lato"/>
              <a:cs typeface="Lato"/>
              <a:sym typeface="Lato"/>
            </a:endParaRPr>
          </a:p>
        </p:txBody>
      </p:sp>
      <p:sp>
        <p:nvSpPr>
          <p:cNvPr id="483" name="Google Shape;483;p80"/>
          <p:cNvSpPr txBox="1"/>
          <p:nvPr>
            <p:ph idx="4294967295" type="subTitle"/>
          </p:nvPr>
        </p:nvSpPr>
        <p:spPr>
          <a:xfrm>
            <a:off x="685800" y="3163925"/>
            <a:ext cx="4531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3600">
                <a:solidFill>
                  <a:srgbClr val="121867"/>
                </a:solidFill>
                <a:latin typeface="Lato"/>
                <a:ea typeface="Lato"/>
                <a:cs typeface="Lato"/>
                <a:sym typeface="Lato"/>
              </a:rPr>
              <a:t>Alguna pregunta</a:t>
            </a:r>
            <a:r>
              <a:rPr lang="es" sz="3600">
                <a:solidFill>
                  <a:srgbClr val="121867"/>
                </a:solidFill>
                <a:latin typeface="Lato"/>
                <a:ea typeface="Lato"/>
                <a:cs typeface="Lato"/>
                <a:sym typeface="Lato"/>
              </a:rPr>
              <a:t>?</a:t>
            </a:r>
            <a:endParaRPr sz="3600">
              <a:solidFill>
                <a:srgbClr val="121867"/>
              </a:solidFill>
              <a:latin typeface="Lato"/>
              <a:ea typeface="Lato"/>
              <a:cs typeface="Lato"/>
              <a:sym typeface="Lato"/>
            </a:endParaRPr>
          </a:p>
        </p:txBody>
      </p:sp>
      <p:sp>
        <p:nvSpPr>
          <p:cNvPr id="484" name="Google Shape;484;p80"/>
          <p:cNvSpPr txBox="1"/>
          <p:nvPr>
            <p:ph idx="4294967295" type="body"/>
          </p:nvPr>
        </p:nvSpPr>
        <p:spPr>
          <a:xfrm>
            <a:off x="685800" y="3836000"/>
            <a:ext cx="6576000" cy="10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solidFill>
                <a:srgbClr val="121867"/>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grpSp>
        <p:nvGrpSpPr>
          <p:cNvPr id="489" name="Google Shape;489;p81"/>
          <p:cNvGrpSpPr/>
          <p:nvPr/>
        </p:nvGrpSpPr>
        <p:grpSpPr>
          <a:xfrm>
            <a:off x="348747" y="333019"/>
            <a:ext cx="342903" cy="447293"/>
            <a:chOff x="590250" y="244200"/>
            <a:chExt cx="407975" cy="532175"/>
          </a:xfrm>
        </p:grpSpPr>
        <p:sp>
          <p:nvSpPr>
            <p:cNvPr id="490" name="Google Shape;490;p8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81"/>
          <p:cNvGrpSpPr/>
          <p:nvPr/>
        </p:nvGrpSpPr>
        <p:grpSpPr>
          <a:xfrm>
            <a:off x="901439" y="399041"/>
            <a:ext cx="372594" cy="310144"/>
            <a:chOff x="1247825" y="322750"/>
            <a:chExt cx="443300" cy="369000"/>
          </a:xfrm>
        </p:grpSpPr>
        <p:sp>
          <p:nvSpPr>
            <p:cNvPr id="505" name="Google Shape;505;p81"/>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1"/>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1"/>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1"/>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1"/>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1"/>
          <p:cNvGrpSpPr/>
          <p:nvPr/>
        </p:nvGrpSpPr>
        <p:grpSpPr>
          <a:xfrm>
            <a:off x="1474618" y="397507"/>
            <a:ext cx="356204" cy="313212"/>
            <a:chOff x="1929775" y="320925"/>
            <a:chExt cx="423800" cy="372650"/>
          </a:xfrm>
        </p:grpSpPr>
        <p:sp>
          <p:nvSpPr>
            <p:cNvPr id="511" name="Google Shape;511;p81"/>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1"/>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1"/>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1"/>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1"/>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81"/>
          <p:cNvSpPr/>
          <p:nvPr/>
        </p:nvSpPr>
        <p:spPr>
          <a:xfrm>
            <a:off x="2071920" y="38625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1"/>
          <p:cNvSpPr/>
          <p:nvPr/>
        </p:nvSpPr>
        <p:spPr>
          <a:xfrm>
            <a:off x="2656888" y="387284"/>
            <a:ext cx="251793" cy="333678"/>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81"/>
          <p:cNvGrpSpPr/>
          <p:nvPr/>
        </p:nvGrpSpPr>
        <p:grpSpPr>
          <a:xfrm>
            <a:off x="3744262" y="362185"/>
            <a:ext cx="336767" cy="383835"/>
            <a:chOff x="4630125" y="278900"/>
            <a:chExt cx="400675" cy="456675"/>
          </a:xfrm>
        </p:grpSpPr>
        <p:sp>
          <p:nvSpPr>
            <p:cNvPr id="519" name="Google Shape;519;p81"/>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1"/>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1"/>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1"/>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81"/>
          <p:cNvSpPr/>
          <p:nvPr/>
        </p:nvSpPr>
        <p:spPr>
          <a:xfrm>
            <a:off x="4284851" y="38575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81"/>
          <p:cNvGrpSpPr/>
          <p:nvPr/>
        </p:nvGrpSpPr>
        <p:grpSpPr>
          <a:xfrm>
            <a:off x="353874" y="908741"/>
            <a:ext cx="342882" cy="418128"/>
            <a:chOff x="596350" y="929175"/>
            <a:chExt cx="407950" cy="497475"/>
          </a:xfrm>
        </p:grpSpPr>
        <p:sp>
          <p:nvSpPr>
            <p:cNvPr id="525" name="Google Shape;525;p81"/>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1"/>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1"/>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1"/>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1"/>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1"/>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1"/>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81"/>
          <p:cNvGrpSpPr/>
          <p:nvPr/>
        </p:nvGrpSpPr>
        <p:grpSpPr>
          <a:xfrm>
            <a:off x="1478190" y="969656"/>
            <a:ext cx="349060" cy="298882"/>
            <a:chOff x="1934025" y="1001650"/>
            <a:chExt cx="415300" cy="355600"/>
          </a:xfrm>
        </p:grpSpPr>
        <p:sp>
          <p:nvSpPr>
            <p:cNvPr id="533" name="Google Shape;533;p81"/>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1"/>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1"/>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1"/>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81"/>
          <p:cNvSpPr/>
          <p:nvPr/>
        </p:nvSpPr>
        <p:spPr>
          <a:xfrm>
            <a:off x="2042249" y="944598"/>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1"/>
          <p:cNvSpPr/>
          <p:nvPr/>
        </p:nvSpPr>
        <p:spPr>
          <a:xfrm>
            <a:off x="2607759" y="961997"/>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1"/>
          <p:cNvSpPr/>
          <p:nvPr/>
        </p:nvSpPr>
        <p:spPr>
          <a:xfrm>
            <a:off x="3177871" y="9645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1"/>
          <p:cNvSpPr/>
          <p:nvPr/>
        </p:nvSpPr>
        <p:spPr>
          <a:xfrm>
            <a:off x="3754139" y="96762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81"/>
          <p:cNvGrpSpPr/>
          <p:nvPr/>
        </p:nvGrpSpPr>
        <p:grpSpPr>
          <a:xfrm>
            <a:off x="4302585" y="947131"/>
            <a:ext cx="350068" cy="350573"/>
            <a:chOff x="5294400" y="974850"/>
            <a:chExt cx="416500" cy="417100"/>
          </a:xfrm>
        </p:grpSpPr>
        <p:sp>
          <p:nvSpPr>
            <p:cNvPr id="542" name="Google Shape;542;p81"/>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1"/>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81"/>
          <p:cNvGrpSpPr/>
          <p:nvPr/>
        </p:nvGrpSpPr>
        <p:grpSpPr>
          <a:xfrm>
            <a:off x="4825607" y="907732"/>
            <a:ext cx="433992" cy="422729"/>
            <a:chOff x="5916675" y="927975"/>
            <a:chExt cx="516350" cy="502950"/>
          </a:xfrm>
        </p:grpSpPr>
        <p:sp>
          <p:nvSpPr>
            <p:cNvPr id="545" name="Google Shape;545;p81"/>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1"/>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81"/>
          <p:cNvGrpSpPr/>
          <p:nvPr/>
        </p:nvGrpSpPr>
        <p:grpSpPr>
          <a:xfrm>
            <a:off x="327251" y="1557145"/>
            <a:ext cx="391001" cy="264085"/>
            <a:chOff x="564675" y="1700625"/>
            <a:chExt cx="465200" cy="314200"/>
          </a:xfrm>
        </p:grpSpPr>
        <p:sp>
          <p:nvSpPr>
            <p:cNvPr id="548" name="Google Shape;548;p81"/>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1"/>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1"/>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81"/>
          <p:cNvGrpSpPr/>
          <p:nvPr/>
        </p:nvGrpSpPr>
        <p:grpSpPr>
          <a:xfrm>
            <a:off x="892235" y="1492657"/>
            <a:ext cx="391001" cy="382827"/>
            <a:chOff x="1236875" y="1623900"/>
            <a:chExt cx="465200" cy="455475"/>
          </a:xfrm>
        </p:grpSpPr>
        <p:sp>
          <p:nvSpPr>
            <p:cNvPr id="552" name="Google Shape;552;p81"/>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1"/>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1"/>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1"/>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1"/>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1"/>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1"/>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81"/>
          <p:cNvGrpSpPr/>
          <p:nvPr/>
        </p:nvGrpSpPr>
        <p:grpSpPr>
          <a:xfrm>
            <a:off x="1469490" y="1500852"/>
            <a:ext cx="366458" cy="366437"/>
            <a:chOff x="1923675" y="1633650"/>
            <a:chExt cx="436000" cy="435975"/>
          </a:xfrm>
        </p:grpSpPr>
        <p:sp>
          <p:nvSpPr>
            <p:cNvPr id="560" name="Google Shape;560;p81"/>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1"/>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1"/>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1"/>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1"/>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1"/>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81"/>
          <p:cNvGrpSpPr/>
          <p:nvPr/>
        </p:nvGrpSpPr>
        <p:grpSpPr>
          <a:xfrm>
            <a:off x="2032941" y="1499318"/>
            <a:ext cx="369505" cy="369505"/>
            <a:chOff x="2594050" y="1631825"/>
            <a:chExt cx="439625" cy="439625"/>
          </a:xfrm>
        </p:grpSpPr>
        <p:sp>
          <p:nvSpPr>
            <p:cNvPr id="567" name="Google Shape;567;p8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81"/>
          <p:cNvSpPr/>
          <p:nvPr/>
        </p:nvSpPr>
        <p:spPr>
          <a:xfrm>
            <a:off x="2614399" y="151574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1"/>
          <p:cNvGrpSpPr/>
          <p:nvPr/>
        </p:nvGrpSpPr>
        <p:grpSpPr>
          <a:xfrm>
            <a:off x="3197706" y="1471687"/>
            <a:ext cx="299911" cy="424768"/>
            <a:chOff x="3979850" y="1598950"/>
            <a:chExt cx="356825" cy="505375"/>
          </a:xfrm>
        </p:grpSpPr>
        <p:sp>
          <p:nvSpPr>
            <p:cNvPr id="573" name="Google Shape;573;p81"/>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1"/>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81"/>
          <p:cNvGrpSpPr/>
          <p:nvPr/>
        </p:nvGrpSpPr>
        <p:grpSpPr>
          <a:xfrm>
            <a:off x="3715096" y="1562776"/>
            <a:ext cx="395098" cy="242589"/>
            <a:chOff x="4595425" y="1707325"/>
            <a:chExt cx="470075" cy="288625"/>
          </a:xfrm>
        </p:grpSpPr>
        <p:sp>
          <p:nvSpPr>
            <p:cNvPr id="576" name="Google Shape;576;p81"/>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1"/>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1"/>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1"/>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81"/>
          <p:cNvGrpSpPr/>
          <p:nvPr/>
        </p:nvGrpSpPr>
        <p:grpSpPr>
          <a:xfrm>
            <a:off x="4299013" y="1503416"/>
            <a:ext cx="357234" cy="361310"/>
            <a:chOff x="5290150" y="1636700"/>
            <a:chExt cx="425025" cy="429875"/>
          </a:xfrm>
        </p:grpSpPr>
        <p:sp>
          <p:nvSpPr>
            <p:cNvPr id="582" name="Google Shape;582;p81"/>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1"/>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81"/>
          <p:cNvGrpSpPr/>
          <p:nvPr/>
        </p:nvGrpSpPr>
        <p:grpSpPr>
          <a:xfrm>
            <a:off x="4862967" y="1492657"/>
            <a:ext cx="359272" cy="376691"/>
            <a:chOff x="5961125" y="1623900"/>
            <a:chExt cx="427450" cy="448175"/>
          </a:xfrm>
        </p:grpSpPr>
        <p:sp>
          <p:nvSpPr>
            <p:cNvPr id="585" name="Google Shape;585;p8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81"/>
          <p:cNvGrpSpPr/>
          <p:nvPr/>
        </p:nvGrpSpPr>
        <p:grpSpPr>
          <a:xfrm>
            <a:off x="5415659" y="1502386"/>
            <a:ext cx="383835" cy="363369"/>
            <a:chOff x="6618700" y="1635475"/>
            <a:chExt cx="456675" cy="432325"/>
          </a:xfrm>
        </p:grpSpPr>
        <p:sp>
          <p:nvSpPr>
            <p:cNvPr id="593" name="Google Shape;593;p81"/>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1"/>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1"/>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81"/>
          <p:cNvGrpSpPr/>
          <p:nvPr/>
        </p:nvGrpSpPr>
        <p:grpSpPr>
          <a:xfrm>
            <a:off x="370747" y="2085798"/>
            <a:ext cx="304009" cy="326513"/>
            <a:chOff x="616425" y="2329600"/>
            <a:chExt cx="361700" cy="388475"/>
          </a:xfrm>
        </p:grpSpPr>
        <p:sp>
          <p:nvSpPr>
            <p:cNvPr id="599" name="Google Shape;599;p81"/>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1"/>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1"/>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1"/>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81"/>
          <p:cNvGrpSpPr/>
          <p:nvPr/>
        </p:nvGrpSpPr>
        <p:grpSpPr>
          <a:xfrm>
            <a:off x="927557" y="2088866"/>
            <a:ext cx="320378" cy="320378"/>
            <a:chOff x="1278900" y="2333250"/>
            <a:chExt cx="381175" cy="381175"/>
          </a:xfrm>
        </p:grpSpPr>
        <p:sp>
          <p:nvSpPr>
            <p:cNvPr id="608" name="Google Shape;608;p81"/>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1"/>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1"/>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1"/>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81"/>
          <p:cNvGrpSpPr/>
          <p:nvPr/>
        </p:nvGrpSpPr>
        <p:grpSpPr>
          <a:xfrm>
            <a:off x="1492520" y="2088866"/>
            <a:ext cx="320399" cy="320378"/>
            <a:chOff x="1951075" y="2333250"/>
            <a:chExt cx="381200" cy="381175"/>
          </a:xfrm>
        </p:grpSpPr>
        <p:sp>
          <p:nvSpPr>
            <p:cNvPr id="613" name="Google Shape;613;p81"/>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1"/>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1"/>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1"/>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81"/>
          <p:cNvGrpSpPr/>
          <p:nvPr/>
        </p:nvGrpSpPr>
        <p:grpSpPr>
          <a:xfrm>
            <a:off x="2057504" y="2088866"/>
            <a:ext cx="320378" cy="320378"/>
            <a:chOff x="2623275" y="2333250"/>
            <a:chExt cx="381175" cy="381175"/>
          </a:xfrm>
        </p:grpSpPr>
        <p:sp>
          <p:nvSpPr>
            <p:cNvPr id="618" name="Google Shape;618;p81"/>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1"/>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1"/>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1"/>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81"/>
          <p:cNvGrpSpPr/>
          <p:nvPr/>
        </p:nvGrpSpPr>
        <p:grpSpPr>
          <a:xfrm>
            <a:off x="2697209" y="2033603"/>
            <a:ext cx="170937" cy="426827"/>
            <a:chOff x="3384375" y="2267500"/>
            <a:chExt cx="203375" cy="507825"/>
          </a:xfrm>
        </p:grpSpPr>
        <p:sp>
          <p:nvSpPr>
            <p:cNvPr id="623" name="Google Shape;623;p81"/>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1"/>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81"/>
          <p:cNvGrpSpPr/>
          <p:nvPr/>
        </p:nvGrpSpPr>
        <p:grpSpPr>
          <a:xfrm>
            <a:off x="3842516" y="2087836"/>
            <a:ext cx="140237" cy="318339"/>
            <a:chOff x="4747025" y="2332025"/>
            <a:chExt cx="166850" cy="378750"/>
          </a:xfrm>
        </p:grpSpPr>
        <p:sp>
          <p:nvSpPr>
            <p:cNvPr id="626" name="Google Shape;626;p81"/>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1"/>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81"/>
          <p:cNvGrpSpPr/>
          <p:nvPr/>
        </p:nvGrpSpPr>
        <p:grpSpPr>
          <a:xfrm>
            <a:off x="3274990" y="2035641"/>
            <a:ext cx="145343" cy="422729"/>
            <a:chOff x="4071800" y="2269925"/>
            <a:chExt cx="172925" cy="502950"/>
          </a:xfrm>
        </p:grpSpPr>
        <p:sp>
          <p:nvSpPr>
            <p:cNvPr id="629" name="Google Shape;629;p81"/>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1"/>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81"/>
          <p:cNvSpPr/>
          <p:nvPr/>
        </p:nvSpPr>
        <p:spPr>
          <a:xfrm>
            <a:off x="4317611" y="2080241"/>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81"/>
          <p:cNvGrpSpPr/>
          <p:nvPr/>
        </p:nvGrpSpPr>
        <p:grpSpPr>
          <a:xfrm>
            <a:off x="4872696" y="2086302"/>
            <a:ext cx="345971" cy="325505"/>
            <a:chOff x="5972700" y="2330200"/>
            <a:chExt cx="411625" cy="387275"/>
          </a:xfrm>
        </p:grpSpPr>
        <p:sp>
          <p:nvSpPr>
            <p:cNvPr id="633" name="Google Shape;633;p81"/>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1"/>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81"/>
          <p:cNvGrpSpPr/>
          <p:nvPr/>
        </p:nvGrpSpPr>
        <p:grpSpPr>
          <a:xfrm>
            <a:off x="467993" y="2614431"/>
            <a:ext cx="109538" cy="399195"/>
            <a:chOff x="732125" y="2958550"/>
            <a:chExt cx="130325" cy="474950"/>
          </a:xfrm>
        </p:grpSpPr>
        <p:sp>
          <p:nvSpPr>
            <p:cNvPr id="636" name="Google Shape;636;p81"/>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1"/>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1"/>
            <p:cNvSpPr/>
            <p:nvPr/>
          </p:nvSpPr>
          <p:spPr>
            <a:xfrm>
              <a:off x="802750" y="312905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1"/>
            <p:cNvSpPr/>
            <p:nvPr/>
          </p:nvSpPr>
          <p:spPr>
            <a:xfrm>
              <a:off x="802750" y="316252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1"/>
            <p:cNvSpPr/>
            <p:nvPr/>
          </p:nvSpPr>
          <p:spPr>
            <a:xfrm>
              <a:off x="802750" y="3196025"/>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1"/>
            <p:cNvSpPr/>
            <p:nvPr/>
          </p:nvSpPr>
          <p:spPr>
            <a:xfrm>
              <a:off x="802750" y="3229500"/>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1"/>
            <p:cNvSpPr/>
            <p:nvPr/>
          </p:nvSpPr>
          <p:spPr>
            <a:xfrm>
              <a:off x="802750" y="326300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1"/>
            <p:cNvSpPr/>
            <p:nvPr/>
          </p:nvSpPr>
          <p:spPr>
            <a:xfrm>
              <a:off x="802750" y="329647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81"/>
          <p:cNvSpPr/>
          <p:nvPr/>
        </p:nvSpPr>
        <p:spPr>
          <a:xfrm>
            <a:off x="1484913" y="2598660"/>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1"/>
          <p:cNvSpPr/>
          <p:nvPr/>
        </p:nvSpPr>
        <p:spPr>
          <a:xfrm>
            <a:off x="963405" y="25986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81"/>
          <p:cNvGrpSpPr/>
          <p:nvPr/>
        </p:nvGrpSpPr>
        <p:grpSpPr>
          <a:xfrm>
            <a:off x="2023737" y="2627227"/>
            <a:ext cx="387933" cy="367467"/>
            <a:chOff x="2583100" y="2973775"/>
            <a:chExt cx="461550" cy="437200"/>
          </a:xfrm>
        </p:grpSpPr>
        <p:sp>
          <p:nvSpPr>
            <p:cNvPr id="647" name="Google Shape;647;p81"/>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1"/>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81"/>
          <p:cNvSpPr/>
          <p:nvPr/>
        </p:nvSpPr>
        <p:spPr>
          <a:xfrm>
            <a:off x="3734681" y="2636022"/>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81"/>
          <p:cNvGrpSpPr/>
          <p:nvPr/>
        </p:nvGrpSpPr>
        <p:grpSpPr>
          <a:xfrm>
            <a:off x="4263186" y="2655384"/>
            <a:ext cx="435022" cy="323445"/>
            <a:chOff x="5247525" y="3007275"/>
            <a:chExt cx="517575" cy="384825"/>
          </a:xfrm>
        </p:grpSpPr>
        <p:sp>
          <p:nvSpPr>
            <p:cNvPr id="651" name="Google Shape;651;p8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81"/>
          <p:cNvGrpSpPr/>
          <p:nvPr/>
        </p:nvGrpSpPr>
        <p:grpSpPr>
          <a:xfrm>
            <a:off x="3174172" y="2636956"/>
            <a:ext cx="342882" cy="350068"/>
            <a:chOff x="3951850" y="2985350"/>
            <a:chExt cx="407950" cy="416500"/>
          </a:xfrm>
        </p:grpSpPr>
        <p:sp>
          <p:nvSpPr>
            <p:cNvPr id="654" name="Google Shape;654;p81"/>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1"/>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1"/>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1"/>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81"/>
          <p:cNvGrpSpPr/>
          <p:nvPr/>
        </p:nvGrpSpPr>
        <p:grpSpPr>
          <a:xfrm>
            <a:off x="330844" y="3226504"/>
            <a:ext cx="397136" cy="305017"/>
            <a:chOff x="568950" y="3686775"/>
            <a:chExt cx="472500" cy="362900"/>
          </a:xfrm>
        </p:grpSpPr>
        <p:sp>
          <p:nvSpPr>
            <p:cNvPr id="659" name="Google Shape;659;p81"/>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1"/>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1"/>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81"/>
          <p:cNvSpPr/>
          <p:nvPr/>
        </p:nvSpPr>
        <p:spPr>
          <a:xfrm>
            <a:off x="4907686" y="2619652"/>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81"/>
          <p:cNvGrpSpPr/>
          <p:nvPr/>
        </p:nvGrpSpPr>
        <p:grpSpPr>
          <a:xfrm>
            <a:off x="898896" y="3252097"/>
            <a:ext cx="377700" cy="253852"/>
            <a:chOff x="1244800" y="3717225"/>
            <a:chExt cx="449375" cy="302025"/>
          </a:xfrm>
        </p:grpSpPr>
        <p:sp>
          <p:nvSpPr>
            <p:cNvPr id="664" name="Google Shape;664;p81"/>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1"/>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1"/>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1"/>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1"/>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1"/>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81"/>
          <p:cNvGrpSpPr/>
          <p:nvPr/>
        </p:nvGrpSpPr>
        <p:grpSpPr>
          <a:xfrm>
            <a:off x="1468986" y="3232639"/>
            <a:ext cx="367467" cy="287115"/>
            <a:chOff x="1923075" y="3694075"/>
            <a:chExt cx="437200" cy="341600"/>
          </a:xfrm>
        </p:grpSpPr>
        <p:sp>
          <p:nvSpPr>
            <p:cNvPr id="671" name="Google Shape;671;p81"/>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1"/>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1"/>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1"/>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1"/>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1"/>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1"/>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1"/>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1"/>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81"/>
          <p:cNvGrpSpPr/>
          <p:nvPr/>
        </p:nvGrpSpPr>
        <p:grpSpPr>
          <a:xfrm>
            <a:off x="2037542" y="3228038"/>
            <a:ext cx="360301" cy="295814"/>
            <a:chOff x="2599525" y="3688600"/>
            <a:chExt cx="428675" cy="351950"/>
          </a:xfrm>
        </p:grpSpPr>
        <p:sp>
          <p:nvSpPr>
            <p:cNvPr id="681" name="Google Shape;681;p8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81"/>
          <p:cNvGrpSpPr/>
          <p:nvPr/>
        </p:nvGrpSpPr>
        <p:grpSpPr>
          <a:xfrm>
            <a:off x="2619925" y="3207571"/>
            <a:ext cx="333700" cy="329077"/>
            <a:chOff x="3292425" y="3664250"/>
            <a:chExt cx="397025" cy="391525"/>
          </a:xfrm>
        </p:grpSpPr>
        <p:sp>
          <p:nvSpPr>
            <p:cNvPr id="685" name="Google Shape;685;p81"/>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1"/>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1"/>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81"/>
          <p:cNvGrpSpPr/>
          <p:nvPr/>
        </p:nvGrpSpPr>
        <p:grpSpPr>
          <a:xfrm>
            <a:off x="3157782" y="3250038"/>
            <a:ext cx="369526" cy="268183"/>
            <a:chOff x="3932350" y="3714775"/>
            <a:chExt cx="439650" cy="319075"/>
          </a:xfrm>
        </p:grpSpPr>
        <p:sp>
          <p:nvSpPr>
            <p:cNvPr id="689" name="Google Shape;689;p81"/>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1"/>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1"/>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1"/>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81"/>
          <p:cNvGrpSpPr/>
          <p:nvPr/>
        </p:nvGrpSpPr>
        <p:grpSpPr>
          <a:xfrm>
            <a:off x="3722766" y="3250038"/>
            <a:ext cx="369505" cy="268183"/>
            <a:chOff x="4604550" y="3714775"/>
            <a:chExt cx="439625" cy="319075"/>
          </a:xfrm>
        </p:grpSpPr>
        <p:sp>
          <p:nvSpPr>
            <p:cNvPr id="695" name="Google Shape;695;p81"/>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1"/>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81"/>
          <p:cNvGrpSpPr/>
          <p:nvPr/>
        </p:nvGrpSpPr>
        <p:grpSpPr>
          <a:xfrm>
            <a:off x="4301051" y="3222406"/>
            <a:ext cx="353136" cy="313738"/>
            <a:chOff x="5292575" y="3681900"/>
            <a:chExt cx="420150" cy="373275"/>
          </a:xfrm>
        </p:grpSpPr>
        <p:sp>
          <p:nvSpPr>
            <p:cNvPr id="698" name="Google Shape;698;p81"/>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1"/>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1"/>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1"/>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1"/>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1"/>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1"/>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81"/>
          <p:cNvGrpSpPr/>
          <p:nvPr/>
        </p:nvGrpSpPr>
        <p:grpSpPr>
          <a:xfrm>
            <a:off x="4846073" y="3182482"/>
            <a:ext cx="393060" cy="393060"/>
            <a:chOff x="5941025" y="3634400"/>
            <a:chExt cx="467650" cy="467650"/>
          </a:xfrm>
        </p:grpSpPr>
        <p:sp>
          <p:nvSpPr>
            <p:cNvPr id="706" name="Google Shape;706;p8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81"/>
          <p:cNvGrpSpPr/>
          <p:nvPr/>
        </p:nvGrpSpPr>
        <p:grpSpPr>
          <a:xfrm>
            <a:off x="5436146" y="3207571"/>
            <a:ext cx="342882" cy="342903"/>
            <a:chOff x="6643075" y="3664250"/>
            <a:chExt cx="407950" cy="407975"/>
          </a:xfrm>
        </p:grpSpPr>
        <p:sp>
          <p:nvSpPr>
            <p:cNvPr id="713" name="Google Shape;713;p8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81"/>
          <p:cNvGrpSpPr/>
          <p:nvPr/>
        </p:nvGrpSpPr>
        <p:grpSpPr>
          <a:xfrm>
            <a:off x="336980" y="3758225"/>
            <a:ext cx="371564" cy="371543"/>
            <a:chOff x="576250" y="4319400"/>
            <a:chExt cx="442075" cy="442050"/>
          </a:xfrm>
        </p:grpSpPr>
        <p:sp>
          <p:nvSpPr>
            <p:cNvPr id="716" name="Google Shape;716;p8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81"/>
          <p:cNvSpPr/>
          <p:nvPr/>
        </p:nvSpPr>
        <p:spPr>
          <a:xfrm>
            <a:off x="886643" y="383052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1"/>
          <p:cNvSpPr/>
          <p:nvPr/>
        </p:nvSpPr>
        <p:spPr>
          <a:xfrm>
            <a:off x="3177366" y="3773703"/>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1"/>
          <p:cNvSpPr/>
          <p:nvPr/>
        </p:nvSpPr>
        <p:spPr>
          <a:xfrm>
            <a:off x="2612361" y="3795199"/>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1"/>
          <p:cNvSpPr/>
          <p:nvPr/>
        </p:nvSpPr>
        <p:spPr>
          <a:xfrm>
            <a:off x="3740838" y="3772169"/>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81"/>
          <p:cNvGrpSpPr/>
          <p:nvPr/>
        </p:nvGrpSpPr>
        <p:grpSpPr>
          <a:xfrm>
            <a:off x="4280585" y="3777157"/>
            <a:ext cx="394068" cy="325505"/>
            <a:chOff x="5268225" y="4341925"/>
            <a:chExt cx="468850" cy="387275"/>
          </a:xfrm>
        </p:grpSpPr>
        <p:sp>
          <p:nvSpPr>
            <p:cNvPr id="725" name="Google Shape;725;p81"/>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1"/>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1"/>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1"/>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1"/>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1"/>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1"/>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81"/>
          <p:cNvGrpSpPr/>
          <p:nvPr/>
        </p:nvGrpSpPr>
        <p:grpSpPr>
          <a:xfrm>
            <a:off x="4865531" y="3766924"/>
            <a:ext cx="354145" cy="354145"/>
            <a:chOff x="5964175" y="4329750"/>
            <a:chExt cx="421350" cy="421350"/>
          </a:xfrm>
        </p:grpSpPr>
        <p:sp>
          <p:nvSpPr>
            <p:cNvPr id="734" name="Google Shape;734;p81"/>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1"/>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81"/>
          <p:cNvGrpSpPr/>
          <p:nvPr/>
        </p:nvGrpSpPr>
        <p:grpSpPr>
          <a:xfrm>
            <a:off x="901439" y="4331908"/>
            <a:ext cx="372594" cy="360301"/>
            <a:chOff x="1247825" y="5001950"/>
            <a:chExt cx="443300" cy="428675"/>
          </a:xfrm>
        </p:grpSpPr>
        <p:sp>
          <p:nvSpPr>
            <p:cNvPr id="737" name="Google Shape;737;p81"/>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1"/>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1"/>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1"/>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1"/>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1"/>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81"/>
          <p:cNvGrpSpPr/>
          <p:nvPr/>
        </p:nvGrpSpPr>
        <p:grpSpPr>
          <a:xfrm>
            <a:off x="1499685" y="4313985"/>
            <a:ext cx="306068" cy="389992"/>
            <a:chOff x="1959600" y="4980625"/>
            <a:chExt cx="364150" cy="464000"/>
          </a:xfrm>
        </p:grpSpPr>
        <p:sp>
          <p:nvSpPr>
            <p:cNvPr id="744" name="Google Shape;744;p81"/>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1"/>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1"/>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1"/>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1"/>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1"/>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1"/>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81"/>
          <p:cNvGrpSpPr/>
          <p:nvPr/>
        </p:nvGrpSpPr>
        <p:grpSpPr>
          <a:xfrm>
            <a:off x="2042165" y="4328840"/>
            <a:ext cx="351077" cy="360806"/>
            <a:chOff x="2605025" y="4998300"/>
            <a:chExt cx="417700" cy="429275"/>
          </a:xfrm>
        </p:grpSpPr>
        <p:sp>
          <p:nvSpPr>
            <p:cNvPr id="752" name="Google Shape;752;p81"/>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1"/>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1"/>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1"/>
          <p:cNvGrpSpPr/>
          <p:nvPr/>
        </p:nvGrpSpPr>
        <p:grpSpPr>
          <a:xfrm>
            <a:off x="2572857" y="4331908"/>
            <a:ext cx="419662" cy="349543"/>
            <a:chOff x="3236425" y="5001950"/>
            <a:chExt cx="499300" cy="415875"/>
          </a:xfrm>
        </p:grpSpPr>
        <p:sp>
          <p:nvSpPr>
            <p:cNvPr id="756" name="Google Shape;756;p81"/>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1"/>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1"/>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1"/>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1"/>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1"/>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81"/>
          <p:cNvGrpSpPr/>
          <p:nvPr/>
        </p:nvGrpSpPr>
        <p:grpSpPr>
          <a:xfrm>
            <a:off x="3187977" y="4313985"/>
            <a:ext cx="319369" cy="380263"/>
            <a:chOff x="3968275" y="4980625"/>
            <a:chExt cx="379975" cy="452425"/>
          </a:xfrm>
        </p:grpSpPr>
        <p:sp>
          <p:nvSpPr>
            <p:cNvPr id="763" name="Google Shape;763;p81"/>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1"/>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1"/>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81"/>
          <p:cNvGrpSpPr/>
          <p:nvPr/>
        </p:nvGrpSpPr>
        <p:grpSpPr>
          <a:xfrm>
            <a:off x="4843510" y="4398938"/>
            <a:ext cx="404323" cy="220085"/>
            <a:chOff x="5937975" y="5081700"/>
            <a:chExt cx="481050" cy="261850"/>
          </a:xfrm>
        </p:grpSpPr>
        <p:sp>
          <p:nvSpPr>
            <p:cNvPr id="767" name="Google Shape;767;p81"/>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1"/>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1"/>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81"/>
          <p:cNvGrpSpPr/>
          <p:nvPr/>
        </p:nvGrpSpPr>
        <p:grpSpPr>
          <a:xfrm>
            <a:off x="5461718" y="4356472"/>
            <a:ext cx="290183" cy="333678"/>
            <a:chOff x="6673500" y="5031175"/>
            <a:chExt cx="345250" cy="397000"/>
          </a:xfrm>
        </p:grpSpPr>
        <p:sp>
          <p:nvSpPr>
            <p:cNvPr id="771" name="Google Shape;771;p81"/>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1"/>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1"/>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1"/>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1"/>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81"/>
          <p:cNvGrpSpPr/>
          <p:nvPr/>
        </p:nvGrpSpPr>
        <p:grpSpPr>
          <a:xfrm>
            <a:off x="3153705" y="381117"/>
            <a:ext cx="387933" cy="345971"/>
            <a:chOff x="3927500" y="301425"/>
            <a:chExt cx="461550" cy="411625"/>
          </a:xfrm>
        </p:grpSpPr>
        <p:sp>
          <p:nvSpPr>
            <p:cNvPr id="777" name="Google Shape;777;p81"/>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1"/>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1"/>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1"/>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1"/>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1"/>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1"/>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1"/>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1"/>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1"/>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1"/>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1"/>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1"/>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1"/>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1"/>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1"/>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1"/>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1"/>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1"/>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1"/>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1"/>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1"/>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1"/>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1"/>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1"/>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1"/>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1"/>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81"/>
          <p:cNvGrpSpPr/>
          <p:nvPr/>
        </p:nvGrpSpPr>
        <p:grpSpPr>
          <a:xfrm>
            <a:off x="5441252" y="387778"/>
            <a:ext cx="332670" cy="332670"/>
            <a:chOff x="6649150" y="309350"/>
            <a:chExt cx="395800" cy="395800"/>
          </a:xfrm>
        </p:grpSpPr>
        <p:sp>
          <p:nvSpPr>
            <p:cNvPr id="805" name="Google Shape;805;p81"/>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1"/>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1"/>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1"/>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1"/>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1"/>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1"/>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1"/>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1"/>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1"/>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1"/>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1"/>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1"/>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1"/>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1"/>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1"/>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1"/>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1"/>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1"/>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1"/>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1"/>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1"/>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1"/>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81"/>
          <p:cNvGrpSpPr/>
          <p:nvPr/>
        </p:nvGrpSpPr>
        <p:grpSpPr>
          <a:xfrm>
            <a:off x="4873705" y="395448"/>
            <a:ext cx="337797" cy="319873"/>
            <a:chOff x="5973900" y="318475"/>
            <a:chExt cx="401900" cy="380575"/>
          </a:xfrm>
        </p:grpSpPr>
        <p:sp>
          <p:nvSpPr>
            <p:cNvPr id="829" name="Google Shape;829;p81"/>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1"/>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1"/>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1"/>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1"/>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1"/>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1"/>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1"/>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1"/>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1"/>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1"/>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1"/>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1"/>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1"/>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81"/>
          <p:cNvGrpSpPr/>
          <p:nvPr/>
        </p:nvGrpSpPr>
        <p:grpSpPr>
          <a:xfrm>
            <a:off x="918858" y="908741"/>
            <a:ext cx="342882" cy="418128"/>
            <a:chOff x="1268550" y="929175"/>
            <a:chExt cx="407950" cy="497475"/>
          </a:xfrm>
        </p:grpSpPr>
        <p:sp>
          <p:nvSpPr>
            <p:cNvPr id="844" name="Google Shape;844;p81"/>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1"/>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1"/>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81"/>
          <p:cNvGrpSpPr/>
          <p:nvPr/>
        </p:nvGrpSpPr>
        <p:grpSpPr>
          <a:xfrm>
            <a:off x="5404922" y="924605"/>
            <a:ext cx="405331" cy="388962"/>
            <a:chOff x="6605925" y="948050"/>
            <a:chExt cx="482250" cy="462775"/>
          </a:xfrm>
        </p:grpSpPr>
        <p:sp>
          <p:nvSpPr>
            <p:cNvPr id="848" name="Google Shape;848;p81"/>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1"/>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1"/>
            <p:cNvSpPr/>
            <p:nvPr/>
          </p:nvSpPr>
          <p:spPr>
            <a:xfrm>
              <a:off x="6847025" y="948050"/>
              <a:ext cx="25" cy="23775"/>
            </a:xfrm>
            <a:custGeom>
              <a:rect b="b" l="l" r="r" t="t"/>
              <a:pathLst>
                <a:path extrusionOk="0" fill="none" h="951" w="1">
                  <a:moveTo>
                    <a:pt x="1" y="95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1"/>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1"/>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1"/>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81"/>
          <p:cNvGrpSpPr/>
          <p:nvPr/>
        </p:nvGrpSpPr>
        <p:grpSpPr>
          <a:xfrm>
            <a:off x="5499604" y="2076574"/>
            <a:ext cx="215966" cy="342399"/>
            <a:chOff x="6718575" y="2318625"/>
            <a:chExt cx="256950" cy="407375"/>
          </a:xfrm>
        </p:grpSpPr>
        <p:sp>
          <p:nvSpPr>
            <p:cNvPr id="855" name="Google Shape;855;p8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1"/>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81"/>
          <p:cNvGrpSpPr/>
          <p:nvPr/>
        </p:nvGrpSpPr>
        <p:grpSpPr>
          <a:xfrm>
            <a:off x="2600993" y="2703482"/>
            <a:ext cx="363369" cy="221115"/>
            <a:chOff x="3269900" y="3064500"/>
            <a:chExt cx="432325" cy="263075"/>
          </a:xfrm>
        </p:grpSpPr>
        <p:sp>
          <p:nvSpPr>
            <p:cNvPr id="864" name="Google Shape;864;p81"/>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1"/>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1"/>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81"/>
          <p:cNvGrpSpPr/>
          <p:nvPr/>
        </p:nvGrpSpPr>
        <p:grpSpPr>
          <a:xfrm>
            <a:off x="5475019" y="2635926"/>
            <a:ext cx="265115" cy="372594"/>
            <a:chOff x="6689325" y="2984125"/>
            <a:chExt cx="315425" cy="443300"/>
          </a:xfrm>
        </p:grpSpPr>
        <p:sp>
          <p:nvSpPr>
            <p:cNvPr id="868" name="Google Shape;868;p81"/>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1"/>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1"/>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1"/>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1"/>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1"/>
          <p:cNvGrpSpPr/>
          <p:nvPr/>
        </p:nvGrpSpPr>
        <p:grpSpPr>
          <a:xfrm>
            <a:off x="1523745" y="3730594"/>
            <a:ext cx="256416" cy="414535"/>
            <a:chOff x="1988225" y="4286525"/>
            <a:chExt cx="305075" cy="493200"/>
          </a:xfrm>
        </p:grpSpPr>
        <p:sp>
          <p:nvSpPr>
            <p:cNvPr id="874" name="Google Shape;874;p81"/>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1"/>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1"/>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1"/>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1"/>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1"/>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1"/>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81"/>
          <p:cNvGrpSpPr/>
          <p:nvPr/>
        </p:nvGrpSpPr>
        <p:grpSpPr>
          <a:xfrm>
            <a:off x="2067737" y="3759759"/>
            <a:ext cx="309640" cy="392030"/>
            <a:chOff x="2635450" y="4321225"/>
            <a:chExt cx="368400" cy="466425"/>
          </a:xfrm>
        </p:grpSpPr>
        <p:sp>
          <p:nvSpPr>
            <p:cNvPr id="882" name="Google Shape;882;p81"/>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1"/>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1"/>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1"/>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1"/>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1"/>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81"/>
          <p:cNvGrpSpPr/>
          <p:nvPr/>
        </p:nvGrpSpPr>
        <p:grpSpPr>
          <a:xfrm>
            <a:off x="5436146" y="3750030"/>
            <a:ext cx="342882" cy="383835"/>
            <a:chOff x="6643075" y="4309650"/>
            <a:chExt cx="407950" cy="456675"/>
          </a:xfrm>
        </p:grpSpPr>
        <p:sp>
          <p:nvSpPr>
            <p:cNvPr id="889" name="Google Shape;889;p81"/>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1"/>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1"/>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1"/>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1"/>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1"/>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1"/>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1"/>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1"/>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81"/>
          <p:cNvGrpSpPr/>
          <p:nvPr/>
        </p:nvGrpSpPr>
        <p:grpSpPr>
          <a:xfrm>
            <a:off x="4251419" y="4291984"/>
            <a:ext cx="452420" cy="433992"/>
            <a:chOff x="5233525" y="4954450"/>
            <a:chExt cx="538275" cy="516350"/>
          </a:xfrm>
        </p:grpSpPr>
        <p:sp>
          <p:nvSpPr>
            <p:cNvPr id="899" name="Google Shape;899;p8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1"/>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1"/>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1"/>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1"/>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1"/>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81"/>
          <p:cNvGrpSpPr/>
          <p:nvPr/>
        </p:nvGrpSpPr>
        <p:grpSpPr>
          <a:xfrm>
            <a:off x="3682338" y="4299654"/>
            <a:ext cx="460615" cy="418653"/>
            <a:chOff x="4556450" y="4963575"/>
            <a:chExt cx="548025" cy="498100"/>
          </a:xfrm>
        </p:grpSpPr>
        <p:sp>
          <p:nvSpPr>
            <p:cNvPr id="911" name="Google Shape;911;p81"/>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1"/>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1"/>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1"/>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1"/>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81"/>
          <p:cNvGrpSpPr/>
          <p:nvPr/>
        </p:nvGrpSpPr>
        <p:grpSpPr>
          <a:xfrm>
            <a:off x="299620" y="4390239"/>
            <a:ext cx="445255" cy="246182"/>
            <a:chOff x="531800" y="5071350"/>
            <a:chExt cx="529750" cy="292900"/>
          </a:xfrm>
        </p:grpSpPr>
        <p:sp>
          <p:nvSpPr>
            <p:cNvPr id="917" name="Google Shape;917;p81"/>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1"/>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1"/>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1"/>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1"/>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1"/>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1"/>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4" name="Google Shape;924;p81"/>
          <p:cNvPicPr preferRelativeResize="0"/>
          <p:nvPr/>
        </p:nvPicPr>
        <p:blipFill>
          <a:blip r:embed="rId3">
            <a:alphaModFix/>
          </a:blip>
          <a:stretch>
            <a:fillRect/>
          </a:stretch>
        </p:blipFill>
        <p:spPr>
          <a:xfrm>
            <a:off x="5976050" y="1418751"/>
            <a:ext cx="3074677" cy="230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solidFill>
                  <a:srgbClr val="F33784"/>
                </a:solidFill>
                <a:latin typeface="Lato"/>
                <a:ea typeface="Lato"/>
                <a:cs typeface="Lato"/>
                <a:sym typeface="Lato"/>
              </a:rPr>
              <a:t>2</a:t>
            </a:r>
            <a:r>
              <a:rPr lang="es" sz="7200">
                <a:solidFill>
                  <a:srgbClr val="F33784"/>
                </a:solidFill>
                <a:latin typeface="Lato"/>
                <a:ea typeface="Lato"/>
                <a:cs typeface="Lato"/>
                <a:sym typeface="Lato"/>
              </a:rPr>
              <a:t>.</a:t>
            </a:r>
            <a:endParaRPr sz="7200">
              <a:solidFill>
                <a:srgbClr val="F33784"/>
              </a:solidFill>
              <a:latin typeface="Lato"/>
              <a:ea typeface="Lato"/>
              <a:cs typeface="Lato"/>
              <a:sym typeface="Lato"/>
            </a:endParaRPr>
          </a:p>
          <a:p>
            <a:pPr indent="0" lvl="0" marL="0" rtl="0" algn="l">
              <a:spcBef>
                <a:spcPts val="600"/>
              </a:spcBef>
              <a:spcAft>
                <a:spcPts val="0"/>
              </a:spcAft>
              <a:buNone/>
            </a:pPr>
            <a:r>
              <a:rPr b="0" lang="es">
                <a:solidFill>
                  <a:srgbClr val="121867"/>
                </a:solidFill>
                <a:latin typeface="Lato"/>
                <a:ea typeface="Lato"/>
                <a:cs typeface="Lato"/>
                <a:sym typeface="Lato"/>
              </a:rPr>
              <a:t>Instalación de Android Annotations</a:t>
            </a:r>
            <a:endParaRPr>
              <a:solidFill>
                <a:srgbClr val="121867"/>
              </a:solidFill>
              <a:latin typeface="Lato"/>
              <a:ea typeface="Lato"/>
              <a:cs typeface="Lato"/>
              <a:sym typeface="Lato"/>
            </a:endParaRPr>
          </a:p>
        </p:txBody>
      </p:sp>
      <p:sp>
        <p:nvSpPr>
          <p:cNvPr id="106" name="Google Shape;106;p20"/>
          <p:cNvSpPr txBox="1"/>
          <p:nvPr>
            <p:ph idx="1" type="subTitle"/>
          </p:nvPr>
        </p:nvSpPr>
        <p:spPr>
          <a:xfrm>
            <a:off x="5930000" y="3265700"/>
            <a:ext cx="2701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Lato"/>
                <a:ea typeface="Lato"/>
                <a:cs typeface="Lato"/>
                <a:sym typeface="Lato"/>
              </a:rPr>
              <a:t>Si inviertes tiempo ahora en ahorrar tiempo futuro, tu desarrollo será más rápido</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nvSpPr>
        <p:spPr>
          <a:xfrm>
            <a:off x="231850" y="3326925"/>
            <a:ext cx="2614800" cy="13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3"/>
              </a:rPr>
              <a:t>https://github.com/androidannotations/androidannotations/wiki/Configuration#gradle</a:t>
            </a:r>
            <a:endParaRPr sz="1000">
              <a:solidFill>
                <a:srgbClr val="121867"/>
              </a:solidFill>
            </a:endParaRPr>
          </a:p>
          <a:p>
            <a:pPr indent="0" lvl="0" marL="0" rtl="0" algn="ctr">
              <a:spcBef>
                <a:spcPts val="0"/>
              </a:spcBef>
              <a:spcAft>
                <a:spcPts val="0"/>
              </a:spcAft>
              <a:buNone/>
            </a:pPr>
            <a:r>
              <a:t/>
            </a:r>
            <a:endParaRPr sz="1500">
              <a:solidFill>
                <a:srgbClr val="121867"/>
              </a:solidFill>
            </a:endParaRPr>
          </a:p>
        </p:txBody>
      </p:sp>
      <p:pic>
        <p:nvPicPr>
          <p:cNvPr id="112" name="Google Shape;112;p21"/>
          <p:cNvPicPr preferRelativeResize="0"/>
          <p:nvPr/>
        </p:nvPicPr>
        <p:blipFill>
          <a:blip r:embed="rId4">
            <a:alphaModFix/>
          </a:blip>
          <a:stretch>
            <a:fillRect/>
          </a:stretch>
        </p:blipFill>
        <p:spPr>
          <a:xfrm>
            <a:off x="368450" y="1871550"/>
            <a:ext cx="2341600" cy="1455375"/>
          </a:xfrm>
          <a:prstGeom prst="rect">
            <a:avLst/>
          </a:prstGeom>
          <a:noFill/>
          <a:ln>
            <a:noFill/>
          </a:ln>
        </p:spPr>
      </p:pic>
      <p:sp>
        <p:nvSpPr>
          <p:cNvPr id="113" name="Google Shape;113;p21"/>
          <p:cNvSpPr txBox="1"/>
          <p:nvPr/>
        </p:nvSpPr>
        <p:spPr>
          <a:xfrm>
            <a:off x="3077800" y="4697925"/>
            <a:ext cx="48564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5"/>
              </a:rPr>
              <a:t>https://github.com/androidannotations/androidannotations/wiki/Building-Project-Gradle</a:t>
            </a:r>
            <a:endParaRPr sz="1000">
              <a:solidFill>
                <a:srgbClr val="121867"/>
              </a:solidFill>
            </a:endParaRPr>
          </a:p>
          <a:p>
            <a:pPr indent="0" lvl="0" marL="0" rtl="0" algn="ctr">
              <a:spcBef>
                <a:spcPts val="0"/>
              </a:spcBef>
              <a:spcAft>
                <a:spcPts val="0"/>
              </a:spcAft>
              <a:buNone/>
            </a:pPr>
            <a:r>
              <a:t/>
            </a:r>
            <a:endParaRPr sz="1300">
              <a:solidFill>
                <a:srgbClr val="121867"/>
              </a:solidFill>
            </a:endParaRPr>
          </a:p>
        </p:txBody>
      </p:sp>
      <p:pic>
        <p:nvPicPr>
          <p:cNvPr id="114" name="Google Shape;114;p21"/>
          <p:cNvPicPr preferRelativeResize="0"/>
          <p:nvPr/>
        </p:nvPicPr>
        <p:blipFill>
          <a:blip r:embed="rId6">
            <a:alphaModFix/>
          </a:blip>
          <a:stretch>
            <a:fillRect/>
          </a:stretch>
        </p:blipFill>
        <p:spPr>
          <a:xfrm>
            <a:off x="3077800" y="33200"/>
            <a:ext cx="4856525" cy="4792999"/>
          </a:xfrm>
          <a:prstGeom prst="rect">
            <a:avLst/>
          </a:prstGeom>
          <a:noFill/>
          <a:ln>
            <a:noFill/>
          </a:ln>
        </p:spPr>
      </p:pic>
      <p:pic>
        <p:nvPicPr>
          <p:cNvPr id="115" name="Google Shape;115;p21"/>
          <p:cNvPicPr preferRelativeResize="0"/>
          <p:nvPr/>
        </p:nvPicPr>
        <p:blipFill>
          <a:blip r:embed="rId7">
            <a:alphaModFix/>
          </a:blip>
          <a:stretch>
            <a:fillRect/>
          </a:stretch>
        </p:blipFill>
        <p:spPr>
          <a:xfrm rot="2700000">
            <a:off x="1838325" y="2901950"/>
            <a:ext cx="1752601" cy="1752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nvSpPr>
        <p:spPr>
          <a:xfrm>
            <a:off x="4162425" y="1576500"/>
            <a:ext cx="4905300" cy="19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Lato"/>
                <a:ea typeface="Lato"/>
                <a:cs typeface="Lato"/>
                <a:sym typeface="Lato"/>
              </a:rPr>
              <a:t>Configuration 'compile' is obsolete and has been replaced with 'implementation' and 'api'.</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rPr lang="es" sz="1500">
                <a:solidFill>
                  <a:srgbClr val="121867"/>
                </a:solidFill>
                <a:latin typeface="Lato"/>
                <a:ea typeface="Lato"/>
                <a:cs typeface="Lato"/>
                <a:sym typeface="Lato"/>
              </a:rPr>
              <a:t>It will be removed at the end of 2018. For more information see: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rPr lang="es" sz="1500" u="sng">
                <a:solidFill>
                  <a:schemeClr val="hlink"/>
                </a:solidFill>
                <a:latin typeface="Lato"/>
                <a:ea typeface="Lato"/>
                <a:cs typeface="Lato"/>
                <a:sym typeface="Lato"/>
                <a:hlinkClick r:id="rId3"/>
              </a:rPr>
              <a:t>http://d.android.com/r/tools/update-dependency-configurations.html</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21" name="Google Shape;121;p22"/>
          <p:cNvPicPr preferRelativeResize="0"/>
          <p:nvPr/>
        </p:nvPicPr>
        <p:blipFill>
          <a:blip r:embed="rId4">
            <a:alphaModFix/>
          </a:blip>
          <a:stretch>
            <a:fillRect/>
          </a:stretch>
        </p:blipFill>
        <p:spPr>
          <a:xfrm>
            <a:off x="361950" y="671513"/>
            <a:ext cx="3800478" cy="38004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